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66" r:id="rId5"/>
    <p:sldId id="268" r:id="rId6"/>
    <p:sldId id="269" r:id="rId7"/>
    <p:sldId id="274" r:id="rId8"/>
    <p:sldId id="270" r:id="rId9"/>
    <p:sldId id="271" r:id="rId10"/>
    <p:sldId id="276" r:id="rId11"/>
    <p:sldId id="272" r:id="rId12"/>
    <p:sldId id="278" r:id="rId13"/>
    <p:sldId id="279" r:id="rId14"/>
    <p:sldId id="280" r:id="rId15"/>
    <p:sldId id="281" r:id="rId16"/>
    <p:sldId id="282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09" d="100"/>
          <a:sy n="109" d="100"/>
        </p:scale>
        <p:origin x="16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57C-24F4-4B56-9C41-F0C50275638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B949-3BCB-417B-8F0D-42461C023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57C-24F4-4B56-9C41-F0C50275638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B949-3BCB-417B-8F0D-42461C023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57C-24F4-4B56-9C41-F0C50275638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B949-3BCB-417B-8F0D-42461C023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57C-24F4-4B56-9C41-F0C50275638A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20.11.2018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B949-3BCB-417B-8F0D-42461C02397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19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57C-24F4-4B56-9C41-F0C50275638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20.11.2018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B949-3BCB-417B-8F0D-42461C0239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68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57C-24F4-4B56-9C41-F0C50275638A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20.11.2018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B949-3BCB-417B-8F0D-42461C02397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83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57C-24F4-4B56-9C41-F0C50275638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20.11.2018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B949-3BCB-417B-8F0D-42461C0239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65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57C-24F4-4B56-9C41-F0C50275638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20.11.2018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B949-3BCB-417B-8F0D-42461C0239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46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57C-24F4-4B56-9C41-F0C50275638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20.11.2018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B949-3BCB-417B-8F0D-42461C0239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21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57C-24F4-4B56-9C41-F0C50275638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20.11.2018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B949-3BCB-417B-8F0D-42461C0239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8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57C-24F4-4B56-9C41-F0C50275638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20.11.2018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B949-3BCB-417B-8F0D-42461C0239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6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57C-24F4-4B56-9C41-F0C50275638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B949-3BCB-417B-8F0D-42461C023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57C-24F4-4B56-9C41-F0C50275638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20.11.2018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69B949-3BCB-417B-8F0D-42461C0239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1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57C-24F4-4B56-9C41-F0C50275638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20.11.2018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B949-3BCB-417B-8F0D-42461C0239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52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57C-24F4-4B56-9C41-F0C50275638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20.11.2018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B949-3BCB-417B-8F0D-42461C0239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5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57C-24F4-4B56-9C41-F0C50275638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B949-3BCB-417B-8F0D-42461C023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57C-24F4-4B56-9C41-F0C50275638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B949-3BCB-417B-8F0D-42461C023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57C-24F4-4B56-9C41-F0C50275638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B949-3BCB-417B-8F0D-42461C023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57C-24F4-4B56-9C41-F0C50275638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B949-3BCB-417B-8F0D-42461C023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57C-24F4-4B56-9C41-F0C50275638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B949-3BCB-417B-8F0D-42461C023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57C-24F4-4B56-9C41-F0C50275638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B949-3BCB-417B-8F0D-42461C023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57C-24F4-4B56-9C41-F0C50275638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69B949-3BCB-417B-8F0D-42461C0239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4A157C-24F4-4B56-9C41-F0C50275638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69B949-3BCB-417B-8F0D-42461C02397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4A157C-24F4-4B56-9C41-F0C50275638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20.11.2018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69B949-3BCB-417B-8F0D-42461C0239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806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SLUJBA\Desktop\&#1041;&#1088;&#1080;&#1092;&#1080;&#1085;&#1075;%20&#1073;&#1077;&#1079;&#1086;&#1087;&#1072;&#1089;&#1090;&#1085;&#1086;&#1089;&#1090;&#1080;\&#1060;&#1080;&#1083;&#1100;&#1084;%20&#1082;%20&#1087;&#1088;&#1077;&#1079;&#1077;&#1085;&#1090;&#1072;&#1094;&#1080;&#1080;%20&#1044;&#1084;&#1080;&#1090;&#1088;&#1086;&#1074;%20&#1057;.&#1053;..wm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Брифинг Безопасность\news_less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28596" y="3786190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4400" b="1" i="1" dirty="0" smtClean="0">
                <a:solidFill>
                  <a:srgbClr val="C00000"/>
                </a:solidFill>
                <a:latin typeface="+mj-lt"/>
              </a:rPr>
              <a:t>Ваши действия при обнаружении подозрительного (бесхозного) предмета?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User\Desktop\Брифинг Безопасность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3523" cy="6858000"/>
          </a:xfrm>
          <a:prstGeom prst="rect">
            <a:avLst/>
          </a:prstGeom>
          <a:noFill/>
        </p:spPr>
      </p:pic>
      <p:pic>
        <p:nvPicPr>
          <p:cNvPr id="4099" name="Picture 3" descr="C:\Users\User\Desktop\Брифинг Безопасность\1-27-1024x7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908" cy="7024665"/>
          </a:xfrm>
          <a:prstGeom prst="rect">
            <a:avLst/>
          </a:prstGeom>
          <a:noFill/>
        </p:spPr>
      </p:pic>
      <p:pic>
        <p:nvPicPr>
          <p:cNvPr id="4101" name="Picture 5" descr="C:\Users\User\Desktop\Брифинг Безопасность\img2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816" y="0"/>
            <a:ext cx="9715600" cy="7051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Правила поведения в случае вооруженного нападения на учебные заведения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6357950" cy="1500198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Отключи звук на мобильном телефоне</a:t>
            </a:r>
          </a:p>
          <a:p>
            <a:pPr>
              <a:buNone/>
            </a:pPr>
            <a:r>
              <a:rPr lang="ru-RU" sz="800" b="1" dirty="0" smtClean="0">
                <a:solidFill>
                  <a:srgbClr val="C00000"/>
                </a:solidFill>
              </a:rPr>
              <a:t/>
            </a:r>
            <a:br>
              <a:rPr lang="ru-RU" sz="800" b="1" dirty="0" smtClean="0">
                <a:solidFill>
                  <a:srgbClr val="C00000"/>
                </a:solidFill>
              </a:rPr>
            </a:br>
            <a:r>
              <a:rPr lang="ru-RU" sz="2000" b="1" dirty="0" smtClean="0"/>
              <a:t> Твоя задача – не привлекать внимания преступника, поэтому выключи  телефон и не шуми. Не пытайся снимать происходящее на телефон.</a:t>
            </a:r>
            <a:endParaRPr lang="ru-RU" sz="2400" b="1" dirty="0" smtClean="0"/>
          </a:p>
          <a:p>
            <a:pPr>
              <a:buNone/>
            </a:pPr>
            <a:endParaRPr lang="ru-RU" sz="105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User\Desktop\Брифинг Безопасность\367536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714488"/>
            <a:ext cx="2744913" cy="2009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42844" y="4143380"/>
            <a:ext cx="6072230" cy="17145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Прячься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/>
            </a:r>
            <a:b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Если стреляют рядом или в твою сторону  - падай за парту, за колонну, ползи за угол и прячься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7171" name="Picture 3" descr="C:\Users\User\Desktop\Брифинг Безопасность\v4-728px-Avoid-Being-Shot-Step-6-Version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2898" y="4429132"/>
            <a:ext cx="2600510" cy="1949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479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Правила поведения в случае вооруженного нападения на учебные заведения</a:t>
            </a:r>
            <a:endParaRPr lang="ru-RU" sz="3200" dirty="0"/>
          </a:p>
        </p:txBody>
      </p:sp>
      <p:pic>
        <p:nvPicPr>
          <p:cNvPr id="5" name="Picture 3" descr="C:\Users\User\Desktop\Брифинг Безопасность\3675364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429132"/>
            <a:ext cx="2784288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4286256"/>
            <a:ext cx="6072230" cy="17145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Притворись мертвым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/>
            </a:r>
            <a:b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Если нападающий близко и ты не успеешь убежать или спрятаться, падай на пол и притворяйся мертвым. Существует вероятность, что преступник просто пройдет мимо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785926"/>
            <a:ext cx="6072230" cy="17145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Забаррикадируйся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/>
            </a:r>
            <a:b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Двери можно забаррикадировать чем угодно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8195" name="Picture 3" descr="C:\Users\User\Desktop\Брифинг Безопасность\AEAF48A8-0922-4ADB-AECB-24C4388E45A7_w250_r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785926"/>
            <a:ext cx="2708304" cy="2121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767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00504"/>
            <a:ext cx="6429388" cy="18573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Слушайся полицейских</a:t>
            </a:r>
          </a:p>
          <a:p>
            <a:pPr>
              <a:buNone/>
            </a:pPr>
            <a:r>
              <a:rPr lang="ru-RU" sz="800" b="1" dirty="0" smtClean="0">
                <a:solidFill>
                  <a:srgbClr val="C00000"/>
                </a:solidFill>
              </a:rPr>
              <a:t/>
            </a:r>
            <a:br>
              <a:rPr lang="ru-RU" sz="800" b="1" dirty="0" smtClean="0">
                <a:solidFill>
                  <a:srgbClr val="C00000"/>
                </a:solidFill>
              </a:rPr>
            </a:br>
            <a:r>
              <a:rPr lang="ru-RU" sz="2000" b="1" dirty="0" smtClean="0"/>
              <a:t> Эти люди в форме, пришли чтобы тебе помочь. Не нужно бежать к ним со всех ног, просто слушай их инструкции и попытайся в точности им следовать. Поверь, они знают, что делают.</a:t>
            </a:r>
            <a:endParaRPr lang="ru-RU" sz="2400" b="1" dirty="0" smtClean="0"/>
          </a:p>
          <a:p>
            <a:pPr>
              <a:buNone/>
            </a:pPr>
            <a:endParaRPr lang="ru-RU" sz="1050" b="1" dirty="0" smtClean="0">
              <a:solidFill>
                <a:srgbClr val="C00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1857364"/>
            <a:ext cx="6429388" cy="200026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Не геройствуй!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/>
            </a:r>
            <a:b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Ни в коем случае не пытайся обезвредить преступника самостоятельно.</a:t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Не пытайся с ним поговорить, даже если это твой лучший друг. Сейчас это не друг, а преступник – тебе нужно держаться от него подальше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3074" name="Picture 2" descr="C:\Users\User\Desktop\Брифинг Безопасность\2ef6ad5c802709d0ababc5c0851a42b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071942"/>
            <a:ext cx="2571768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285728"/>
            <a:ext cx="91440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поведения в случае вооруженного нападения на учебные заведения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69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Брифинг Безопасность\127-kniga-ajris-esli-ty-stal-zalozhnikom-nagljadnoe-posobie-dlja-srednej-shkoly-plakatbezopasnost-v-obrazovatelnyh-uchrezhdenijah-3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803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32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рифинг Безопасность\антитерр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465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364333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НИКОГДА НЕ ДУМАЙТЕ, ЧТО ЭТО СЛУЧИЛОСЬ ТАМ, А У НАС И СО МНОЙ  ЭТОГО НЕ ПРОИЗОЙДЕТ!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фильм 4">
            <a:hlinkClick r:id="rId2" action="ppaction://program" highlightClick="1"/>
          </p:cNvPr>
          <p:cNvSpPr/>
          <p:nvPr/>
        </p:nvSpPr>
        <p:spPr>
          <a:xfrm>
            <a:off x="0" y="5929330"/>
            <a:ext cx="1571636" cy="92867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Цель проекта:</a:t>
            </a:r>
            <a:r>
              <a:rPr lang="ru-RU" sz="54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2636528"/>
          </a:xfrm>
        </p:spPr>
        <p:txBody>
          <a:bodyPr/>
          <a:lstStyle/>
          <a:p>
            <a:r>
              <a:rPr lang="ru-RU" sz="3200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Формирование у родителей и  детей старшего школьного возраста навыков безопасного поведения, умения адекватно действовать в неординарных ситуациях.</a:t>
            </a:r>
            <a:endParaRPr lang="ru-RU" sz="32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143248"/>
            <a:ext cx="9215502" cy="114300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Назовите номера телефонов экстренных служб 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User\Desktop\Брифинг Безопасность\spas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67" y="0"/>
            <a:ext cx="921546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786058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4800" b="1" i="1" dirty="0" smtClean="0">
                <a:solidFill>
                  <a:srgbClr val="C00000"/>
                </a:solidFill>
                <a:latin typeface="+mj-lt"/>
              </a:rPr>
              <a:t>Что делать если ребенок не отвечает на телефон?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User\Desktop\Брифинг Безопасность\kak-vosstanovit-kontakty-na-tele-795x38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0123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786058"/>
            <a:ext cx="8715404" cy="135732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4400" b="1" i="1" dirty="0" smtClean="0">
                <a:solidFill>
                  <a:srgbClr val="C00000"/>
                </a:solidFill>
                <a:latin typeface="+mj-lt"/>
              </a:rPr>
              <a:t>Если ребенок позвонил, и Вы чувствуете, что он в опасности?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389120"/>
          </a:xfrm>
        </p:spPr>
        <p:txBody>
          <a:bodyPr/>
          <a:lstStyle/>
          <a:p>
            <a:pPr lvl="0"/>
            <a:r>
              <a:rPr lang="ru-RU" sz="3200" b="1" i="1" dirty="0" smtClean="0">
                <a:latin typeface="+mj-lt"/>
              </a:rPr>
              <a:t>Придумайте секретное слово опасности. </a:t>
            </a:r>
          </a:p>
          <a:p>
            <a:pPr>
              <a:buNone/>
            </a:pPr>
            <a:endParaRPr lang="ru-RU" dirty="0" smtClean="0"/>
          </a:p>
          <a:p>
            <a:r>
              <a:rPr lang="ru-RU" sz="3200" b="1" i="1" dirty="0" smtClean="0">
                <a:latin typeface="+mj-lt"/>
              </a:rPr>
              <a:t>Если ребенок произносит его Вам в телефонном разговоре – значит, у него неприятности, и он нуждается в помощи.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143116"/>
            <a:ext cx="8229600" cy="392908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4400" b="1" i="1" dirty="0" smtClean="0">
                <a:solidFill>
                  <a:srgbClr val="C00000"/>
                </a:solidFill>
                <a:latin typeface="+mj-lt"/>
              </a:rPr>
              <a:t>Что необходимо предусмотреть во время посещения незнакомых крупных развлекательных центров, парковых зон, стадионов и т.д., если потерялись?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3" name="Picture 5" descr="C:\Users\User\Desktop\Брифинг Безопасность\3-70-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44" y="0"/>
            <a:ext cx="10858544" cy="7072311"/>
          </a:xfrm>
          <a:prstGeom prst="rect">
            <a:avLst/>
          </a:prstGeom>
          <a:noFill/>
        </p:spPr>
      </p:pic>
      <p:pic>
        <p:nvPicPr>
          <p:cNvPr id="2054" name="Picture 6" descr="C:\Users\User\Desktop\Брифинг Безопасность\_OS2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43106" y="0"/>
            <a:ext cx="11201400" cy="700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786058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4800" b="1" i="1" dirty="0" smtClean="0">
                <a:solidFill>
                  <a:srgbClr val="C00000"/>
                </a:solidFill>
                <a:latin typeface="+mj-lt"/>
              </a:rPr>
              <a:t>Что взять с собой в случае посещения таких объектов?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Брифинг Безопасность\аптеч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2771287" cy="1798584"/>
          </a:xfrm>
          <a:prstGeom prst="rect">
            <a:avLst/>
          </a:prstGeom>
          <a:noFill/>
        </p:spPr>
      </p:pic>
      <p:pic>
        <p:nvPicPr>
          <p:cNvPr id="6147" name="Picture 3" descr="C:\Users\User\Desktop\Брифинг Безопасность\таблетк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82" y="500042"/>
            <a:ext cx="2714644" cy="1858722"/>
          </a:xfrm>
          <a:prstGeom prst="rect">
            <a:avLst/>
          </a:prstGeom>
          <a:noFill/>
        </p:spPr>
      </p:pic>
      <p:pic>
        <p:nvPicPr>
          <p:cNvPr id="6148" name="Picture 4" descr="C:\Users\User\Desktop\Брифинг Безопасность\вод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28604"/>
            <a:ext cx="2286016" cy="3887519"/>
          </a:xfrm>
          <a:prstGeom prst="rect">
            <a:avLst/>
          </a:prstGeom>
          <a:noFill/>
        </p:spPr>
      </p:pic>
      <p:pic>
        <p:nvPicPr>
          <p:cNvPr id="6150" name="Picture 6" descr="C:\Users\User\Desktop\Брифинг Безопасность\фанарики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4402715"/>
            <a:ext cx="2643206" cy="2455285"/>
          </a:xfrm>
          <a:prstGeom prst="rect">
            <a:avLst/>
          </a:prstGeom>
          <a:noFill/>
        </p:spPr>
      </p:pic>
      <p:pic>
        <p:nvPicPr>
          <p:cNvPr id="6151" name="Picture 7" descr="C:\Users\User\Desktop\Брифинг Безопасность\батарейки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4299" y="4714884"/>
            <a:ext cx="2739701" cy="2143116"/>
          </a:xfrm>
          <a:prstGeom prst="rect">
            <a:avLst/>
          </a:prstGeom>
          <a:noFill/>
        </p:spPr>
      </p:pic>
      <p:pic>
        <p:nvPicPr>
          <p:cNvPr id="6152" name="Picture 8" descr="C:\Users\User\Desktop\Брифинг Безопасность\bp_11255000_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571744"/>
            <a:ext cx="3778233" cy="283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502</TotalTime>
  <Words>177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Constantia</vt:lpstr>
      <vt:lpstr>Times New Roman</vt:lpstr>
      <vt:lpstr>Wingdings 2</vt:lpstr>
      <vt:lpstr>Поток</vt:lpstr>
      <vt:lpstr>1_Поток</vt:lpstr>
      <vt:lpstr>Презентация PowerPoint</vt:lpstr>
      <vt:lpstr>Цель проекта: </vt:lpstr>
      <vt:lpstr>Назовите номера телефонов экстренных служб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поведения в случае вооруженного нападения на учебные заведения</vt:lpstr>
      <vt:lpstr>Правила поведения в случае вооруженного нападения на учебные заведения</vt:lpstr>
      <vt:lpstr>Презентация PowerPoint</vt:lpstr>
      <vt:lpstr>Презентация PowerPoint</vt:lpstr>
      <vt:lpstr>Презентация PowerPoint</vt:lpstr>
      <vt:lpstr>НИКОГДА НЕ ДУМАЙТЕ, ЧТО ЭТО СЛУЧИЛОСЬ ТАМ, А У НАС И СО МНОЙ  ЭТОГО НЕ ПРОИЗОЙДЕТ!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zhasanova</cp:lastModifiedBy>
  <cp:revision>48</cp:revision>
  <dcterms:created xsi:type="dcterms:W3CDTF">2018-11-15T12:54:11Z</dcterms:created>
  <dcterms:modified xsi:type="dcterms:W3CDTF">2018-11-20T06:40:36Z</dcterms:modified>
</cp:coreProperties>
</file>