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8" r:id="rId2"/>
    <p:sldId id="264" r:id="rId3"/>
    <p:sldId id="265" r:id="rId4"/>
    <p:sldId id="284" r:id="rId5"/>
    <p:sldId id="286" r:id="rId6"/>
    <p:sldId id="285" r:id="rId7"/>
    <p:sldId id="281" r:id="rId8"/>
    <p:sldId id="289" r:id="rId9"/>
  </p:sldIdLst>
  <p:sldSz cx="9144000" cy="5715000" type="screen16x10"/>
  <p:notesSz cx="6797675" cy="9926638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EE6000"/>
    <a:srgbClr val="DBEEF4"/>
    <a:srgbClr val="FFFFFF"/>
    <a:srgbClr val="DCE6F2"/>
    <a:srgbClr val="E0E9F4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1074" y="12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5F5BA-8C58-4E13-9FF3-9FAF0906E501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23A2B-7C06-4597-B4F5-D44090666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89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23A2B-7C06-4597-B4F5-D4409066673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6CE-4AA5-4D30-8AD1-CF9B8189AD6B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747C-4967-4C56-A01C-C74226EDB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009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6CE-4AA5-4D30-8AD1-CF9B8189AD6B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747C-4967-4C56-A01C-C74226EDB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60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6CE-4AA5-4D30-8AD1-CF9B8189AD6B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747C-4967-4C56-A01C-C74226EDB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3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6CE-4AA5-4D30-8AD1-CF9B8189AD6B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747C-4967-4C56-A01C-C74226EDB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1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6CE-4AA5-4D30-8AD1-CF9B8189AD6B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747C-4967-4C56-A01C-C74226EDB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2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6CE-4AA5-4D30-8AD1-CF9B8189AD6B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747C-4967-4C56-A01C-C74226EDB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5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6CE-4AA5-4D30-8AD1-CF9B8189AD6B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747C-4967-4C56-A01C-C74226EDB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6CE-4AA5-4D30-8AD1-CF9B8189AD6B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747C-4967-4C56-A01C-C74226EDB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01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6CE-4AA5-4D30-8AD1-CF9B8189AD6B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747C-4967-4C56-A01C-C74226EDB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0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6CE-4AA5-4D30-8AD1-CF9B8189AD6B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747C-4967-4C56-A01C-C74226EDB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0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EE6CE-4AA5-4D30-8AD1-CF9B8189AD6B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C747C-4967-4C56-A01C-C74226EDB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EE6CE-4AA5-4D30-8AD1-CF9B8189AD6B}" type="datetimeFigureOut">
              <a:rPr lang="ru-RU" smtClean="0"/>
              <a:pPr/>
              <a:t>23.11.2018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C747C-4967-4C56-A01C-C74226EDBF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27432" y="0"/>
            <a:ext cx="713232" cy="5715000"/>
          </a:xfrm>
          <a:prstGeom prst="rect">
            <a:avLst/>
          </a:prstGeom>
          <a:solidFill>
            <a:srgbClr val="B9CDE5">
              <a:alpha val="6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18288" y="905012"/>
            <a:ext cx="8147304" cy="173736"/>
          </a:xfrm>
          <a:custGeom>
            <a:avLst/>
            <a:gdLst>
              <a:gd name="connsiteX0" fmla="*/ 0 w 8147304"/>
              <a:gd name="connsiteY0" fmla="*/ 173736 h 173736"/>
              <a:gd name="connsiteX1" fmla="*/ 713232 w 8147304"/>
              <a:gd name="connsiteY1" fmla="*/ 0 h 173736"/>
              <a:gd name="connsiteX2" fmla="*/ 8147304 w 8147304"/>
              <a:gd name="connsiteY2" fmla="*/ 0 h 17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47304" h="173736">
                <a:moveTo>
                  <a:pt x="0" y="173736"/>
                </a:moveTo>
                <a:lnTo>
                  <a:pt x="713232" y="0"/>
                </a:lnTo>
                <a:lnTo>
                  <a:pt x="8147304" y="0"/>
                </a:lnTo>
              </a:path>
            </a:pathLst>
          </a:custGeom>
          <a:noFill/>
          <a:ln w="3175">
            <a:solidFill>
              <a:srgbClr val="007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6"/>
          <p:cNvGrpSpPr/>
          <p:nvPr/>
        </p:nvGrpSpPr>
        <p:grpSpPr>
          <a:xfrm>
            <a:off x="0" y="0"/>
            <a:ext cx="76549" cy="5715000"/>
            <a:chOff x="-1" y="0"/>
            <a:chExt cx="45720" cy="57150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1" y="841276"/>
              <a:ext cx="45719" cy="48737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0"/>
              <a:ext cx="45719" cy="84127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5"/>
          <p:cNvGrpSpPr/>
          <p:nvPr/>
        </p:nvGrpSpPr>
        <p:grpSpPr>
          <a:xfrm>
            <a:off x="5946394" y="1269160"/>
            <a:ext cx="2908056" cy="2942623"/>
            <a:chOff x="1070953" y="-211507"/>
            <a:chExt cx="6400847" cy="6369341"/>
          </a:xfrm>
        </p:grpSpPr>
        <p:sp>
          <p:nvSpPr>
            <p:cNvPr id="20" name="WordArt 3"/>
            <p:cNvSpPr>
              <a:spLocks noChangeArrowheads="1" noChangeShapeType="1" noTextEdit="1"/>
            </p:cNvSpPr>
            <p:nvPr/>
          </p:nvSpPr>
          <p:spPr bwMode="auto">
            <a:xfrm rot="19736565">
              <a:off x="2529109" y="995841"/>
              <a:ext cx="4043513" cy="4095045"/>
            </a:xfrm>
            <a:prstGeom prst="rect">
              <a:avLst/>
            </a:prstGeom>
            <a:effectLst/>
          </p:spPr>
          <p:txBody>
            <a:bodyPr wrap="none" fromWordArt="1">
              <a:prstTxWarp prst="textArchUp">
                <a:avLst>
                  <a:gd name="adj" fmla="val 11098086"/>
                </a:avLst>
              </a:prstTxWarp>
            </a:bodyPr>
            <a:lstStyle/>
            <a:p>
              <a:pPr algn="ctr" rtl="0"/>
              <a:r>
                <a:rPr lang="ru-RU" sz="9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B8831"/>
                  </a:solidFill>
                  <a:cs typeface="Arial"/>
                </a:rPr>
                <a:t>ДЕТСТВО </a:t>
              </a:r>
              <a:r>
                <a:rPr lang="ru-RU" sz="9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B050"/>
                  </a:solidFill>
                  <a:cs typeface="Arial"/>
                </a:rPr>
                <a:t>БЕЗ </a:t>
              </a:r>
              <a:r>
                <a:rPr lang="ru-RU" sz="9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92D050"/>
                  </a:solidFill>
                  <a:cs typeface="Arial"/>
                </a:rPr>
                <a:t>ОПАСНОСТИ</a:t>
              </a:r>
              <a:endParaRPr lang="ru-RU" sz="9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92D050"/>
                </a:solidFill>
                <a:cs typeface="Arial"/>
              </a:endParaRPr>
            </a:p>
          </p:txBody>
        </p:sp>
        <p:grpSp>
          <p:nvGrpSpPr>
            <p:cNvPr id="6" name="Группа 23"/>
            <p:cNvGrpSpPr/>
            <p:nvPr/>
          </p:nvGrpSpPr>
          <p:grpSpPr>
            <a:xfrm>
              <a:off x="1640823" y="211874"/>
              <a:ext cx="5510808" cy="5486400"/>
              <a:chOff x="10256564" y="2348880"/>
              <a:chExt cx="918468" cy="9144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10260632" y="234888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Арка 30"/>
              <p:cNvSpPr/>
              <p:nvPr/>
            </p:nvSpPr>
            <p:spPr>
              <a:xfrm rot="17451185">
                <a:off x="10265211" y="2367699"/>
                <a:ext cx="871493" cy="888787"/>
              </a:xfrm>
              <a:prstGeom prst="blockArc">
                <a:avLst>
                  <a:gd name="adj1" fmla="val 7056678"/>
                  <a:gd name="adj2" fmla="val 18312942"/>
                  <a:gd name="adj3" fmla="val 4918"/>
                </a:avLst>
              </a:prstGeom>
              <a:solidFill>
                <a:srgbClr val="92D050">
                  <a:alpha val="33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Группа 31"/>
            <p:cNvGrpSpPr/>
            <p:nvPr/>
          </p:nvGrpSpPr>
          <p:grpSpPr>
            <a:xfrm rot="5400000">
              <a:off x="1086706" y="-227260"/>
              <a:ext cx="6369341" cy="6400847"/>
              <a:chOff x="10260632" y="2335621"/>
              <a:chExt cx="923093" cy="927659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0260632" y="234888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Арка 33"/>
              <p:cNvSpPr/>
              <p:nvPr/>
            </p:nvSpPr>
            <p:spPr>
              <a:xfrm>
                <a:off x="10269325" y="2335621"/>
                <a:ext cx="914400" cy="914400"/>
              </a:xfrm>
              <a:prstGeom prst="blockArc">
                <a:avLst>
                  <a:gd name="adj1" fmla="val 7968040"/>
                  <a:gd name="adj2" fmla="val 19735479"/>
                  <a:gd name="adj3" fmla="val 4693"/>
                </a:avLst>
              </a:prstGeom>
              <a:solidFill>
                <a:srgbClr val="CC0066">
                  <a:alpha val="14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Овал 34"/>
            <p:cNvSpPr/>
            <p:nvPr/>
          </p:nvSpPr>
          <p:spPr>
            <a:xfrm rot="6338538">
              <a:off x="2716834" y="1235265"/>
              <a:ext cx="3742267" cy="3744000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100000">
                  <a:srgbClr val="00B050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35"/>
            <p:cNvGrpSpPr/>
            <p:nvPr/>
          </p:nvGrpSpPr>
          <p:grpSpPr>
            <a:xfrm>
              <a:off x="2691434" y="1219198"/>
              <a:ext cx="3793066" cy="3767667"/>
              <a:chOff x="2573867" y="1227665"/>
              <a:chExt cx="3793066" cy="3767667"/>
            </a:xfrm>
          </p:grpSpPr>
          <p:grpSp>
            <p:nvGrpSpPr>
              <p:cNvPr id="9" name="Группа 36"/>
              <p:cNvGrpSpPr/>
              <p:nvPr/>
            </p:nvGrpSpPr>
            <p:grpSpPr>
              <a:xfrm>
                <a:off x="2971207" y="1403869"/>
                <a:ext cx="2757552" cy="3491505"/>
                <a:chOff x="2971207" y="1403869"/>
                <a:chExt cx="2757552" cy="3491505"/>
              </a:xfrm>
              <a:solidFill>
                <a:schemeClr val="bg1"/>
              </a:solidFill>
            </p:grpSpPr>
            <p:sp>
              <p:nvSpPr>
                <p:cNvPr id="39" name="Полилиния 38"/>
                <p:cNvSpPr/>
                <p:nvPr/>
              </p:nvSpPr>
              <p:spPr>
                <a:xfrm>
                  <a:off x="5057787" y="1403869"/>
                  <a:ext cx="670972" cy="2288656"/>
                </a:xfrm>
                <a:custGeom>
                  <a:avLst/>
                  <a:gdLst>
                    <a:gd name="connsiteX0" fmla="*/ 22213 w 670972"/>
                    <a:gd name="connsiteY0" fmla="*/ 1598 h 2288656"/>
                    <a:gd name="connsiteX1" fmla="*/ 56080 w 670972"/>
                    <a:gd name="connsiteY1" fmla="*/ 407998 h 2288656"/>
                    <a:gd name="connsiteX2" fmla="*/ 123813 w 670972"/>
                    <a:gd name="connsiteY2" fmla="*/ 1009131 h 2288656"/>
                    <a:gd name="connsiteX3" fmla="*/ 149213 w 670972"/>
                    <a:gd name="connsiteY3" fmla="*/ 1330864 h 2288656"/>
                    <a:gd name="connsiteX4" fmla="*/ 191546 w 670972"/>
                    <a:gd name="connsiteY4" fmla="*/ 1525598 h 2288656"/>
                    <a:gd name="connsiteX5" fmla="*/ 242346 w 670972"/>
                    <a:gd name="connsiteY5" fmla="*/ 1567931 h 2288656"/>
                    <a:gd name="connsiteX6" fmla="*/ 259280 w 670972"/>
                    <a:gd name="connsiteY6" fmla="*/ 1652598 h 2288656"/>
                    <a:gd name="connsiteX7" fmla="*/ 242346 w 670972"/>
                    <a:gd name="connsiteY7" fmla="*/ 1788064 h 2288656"/>
                    <a:gd name="connsiteX8" fmla="*/ 200013 w 670972"/>
                    <a:gd name="connsiteY8" fmla="*/ 1965864 h 2288656"/>
                    <a:gd name="connsiteX9" fmla="*/ 191546 w 670972"/>
                    <a:gd name="connsiteY9" fmla="*/ 2058998 h 2288656"/>
                    <a:gd name="connsiteX10" fmla="*/ 200013 w 670972"/>
                    <a:gd name="connsiteY10" fmla="*/ 2160598 h 2288656"/>
                    <a:gd name="connsiteX11" fmla="*/ 225413 w 670972"/>
                    <a:gd name="connsiteY11" fmla="*/ 2262198 h 2288656"/>
                    <a:gd name="connsiteX12" fmla="*/ 284680 w 670972"/>
                    <a:gd name="connsiteY12" fmla="*/ 2287598 h 2288656"/>
                    <a:gd name="connsiteX13" fmla="*/ 343946 w 670972"/>
                    <a:gd name="connsiteY13" fmla="*/ 2236798 h 2288656"/>
                    <a:gd name="connsiteX14" fmla="*/ 377813 w 670972"/>
                    <a:gd name="connsiteY14" fmla="*/ 2202931 h 2288656"/>
                    <a:gd name="connsiteX15" fmla="*/ 420146 w 670972"/>
                    <a:gd name="connsiteY15" fmla="*/ 2219864 h 2288656"/>
                    <a:gd name="connsiteX16" fmla="*/ 462480 w 670972"/>
                    <a:gd name="connsiteY16" fmla="*/ 2219864 h 2288656"/>
                    <a:gd name="connsiteX17" fmla="*/ 496346 w 670972"/>
                    <a:gd name="connsiteY17" fmla="*/ 2169064 h 2288656"/>
                    <a:gd name="connsiteX18" fmla="*/ 572546 w 670972"/>
                    <a:gd name="connsiteY18" fmla="*/ 2177531 h 2288656"/>
                    <a:gd name="connsiteX19" fmla="*/ 631813 w 670972"/>
                    <a:gd name="connsiteY19" fmla="*/ 2058998 h 2288656"/>
                    <a:gd name="connsiteX20" fmla="*/ 665680 w 670972"/>
                    <a:gd name="connsiteY20" fmla="*/ 1906598 h 2288656"/>
                    <a:gd name="connsiteX21" fmla="*/ 657213 w 670972"/>
                    <a:gd name="connsiteY21" fmla="*/ 1804998 h 2288656"/>
                    <a:gd name="connsiteX22" fmla="*/ 597946 w 670972"/>
                    <a:gd name="connsiteY22" fmla="*/ 1694931 h 2288656"/>
                    <a:gd name="connsiteX23" fmla="*/ 530213 w 670972"/>
                    <a:gd name="connsiteY23" fmla="*/ 1567931 h 2288656"/>
                    <a:gd name="connsiteX24" fmla="*/ 521746 w 670972"/>
                    <a:gd name="connsiteY24" fmla="*/ 1500198 h 2288656"/>
                    <a:gd name="connsiteX25" fmla="*/ 564080 w 670972"/>
                    <a:gd name="connsiteY25" fmla="*/ 1457864 h 2288656"/>
                    <a:gd name="connsiteX26" fmla="*/ 631813 w 670972"/>
                    <a:gd name="connsiteY26" fmla="*/ 678931 h 2288656"/>
                    <a:gd name="connsiteX27" fmla="*/ 657213 w 670972"/>
                    <a:gd name="connsiteY27" fmla="*/ 441864 h 2288656"/>
                    <a:gd name="connsiteX28" fmla="*/ 411680 w 670972"/>
                    <a:gd name="connsiteY28" fmla="*/ 272531 h 2288656"/>
                    <a:gd name="connsiteX29" fmla="*/ 22213 w 670972"/>
                    <a:gd name="connsiteY29" fmla="*/ 1598 h 228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670972" h="2288656">
                      <a:moveTo>
                        <a:pt x="22213" y="1598"/>
                      </a:moveTo>
                      <a:cubicBezTo>
                        <a:pt x="-37054" y="24176"/>
                        <a:pt x="39147" y="240076"/>
                        <a:pt x="56080" y="407998"/>
                      </a:cubicBezTo>
                      <a:cubicBezTo>
                        <a:pt x="73013" y="575920"/>
                        <a:pt x="108291" y="855320"/>
                        <a:pt x="123813" y="1009131"/>
                      </a:cubicBezTo>
                      <a:cubicBezTo>
                        <a:pt x="139335" y="1162942"/>
                        <a:pt x="137924" y="1244786"/>
                        <a:pt x="149213" y="1330864"/>
                      </a:cubicBezTo>
                      <a:cubicBezTo>
                        <a:pt x="160502" y="1416942"/>
                        <a:pt x="176024" y="1486087"/>
                        <a:pt x="191546" y="1525598"/>
                      </a:cubicBezTo>
                      <a:cubicBezTo>
                        <a:pt x="207068" y="1565109"/>
                        <a:pt x="231057" y="1546764"/>
                        <a:pt x="242346" y="1567931"/>
                      </a:cubicBezTo>
                      <a:cubicBezTo>
                        <a:pt x="253635" y="1589098"/>
                        <a:pt x="259280" y="1615909"/>
                        <a:pt x="259280" y="1652598"/>
                      </a:cubicBezTo>
                      <a:cubicBezTo>
                        <a:pt x="259280" y="1689287"/>
                        <a:pt x="252224" y="1735853"/>
                        <a:pt x="242346" y="1788064"/>
                      </a:cubicBezTo>
                      <a:cubicBezTo>
                        <a:pt x="232468" y="1840275"/>
                        <a:pt x="208480" y="1920708"/>
                        <a:pt x="200013" y="1965864"/>
                      </a:cubicBezTo>
                      <a:cubicBezTo>
                        <a:pt x="191546" y="2011020"/>
                        <a:pt x="191546" y="2026542"/>
                        <a:pt x="191546" y="2058998"/>
                      </a:cubicBezTo>
                      <a:cubicBezTo>
                        <a:pt x="191546" y="2091454"/>
                        <a:pt x="194369" y="2126731"/>
                        <a:pt x="200013" y="2160598"/>
                      </a:cubicBezTo>
                      <a:cubicBezTo>
                        <a:pt x="205657" y="2194465"/>
                        <a:pt x="211302" y="2241031"/>
                        <a:pt x="225413" y="2262198"/>
                      </a:cubicBezTo>
                      <a:cubicBezTo>
                        <a:pt x="239524" y="2283365"/>
                        <a:pt x="264925" y="2291831"/>
                        <a:pt x="284680" y="2287598"/>
                      </a:cubicBezTo>
                      <a:cubicBezTo>
                        <a:pt x="304436" y="2283365"/>
                        <a:pt x="328424" y="2250909"/>
                        <a:pt x="343946" y="2236798"/>
                      </a:cubicBezTo>
                      <a:cubicBezTo>
                        <a:pt x="359468" y="2222687"/>
                        <a:pt x="365113" y="2205753"/>
                        <a:pt x="377813" y="2202931"/>
                      </a:cubicBezTo>
                      <a:cubicBezTo>
                        <a:pt x="390513" y="2200109"/>
                        <a:pt x="406035" y="2217042"/>
                        <a:pt x="420146" y="2219864"/>
                      </a:cubicBezTo>
                      <a:cubicBezTo>
                        <a:pt x="434257" y="2222686"/>
                        <a:pt x="449780" y="2228331"/>
                        <a:pt x="462480" y="2219864"/>
                      </a:cubicBezTo>
                      <a:cubicBezTo>
                        <a:pt x="475180" y="2211397"/>
                        <a:pt x="478002" y="2176120"/>
                        <a:pt x="496346" y="2169064"/>
                      </a:cubicBezTo>
                      <a:cubicBezTo>
                        <a:pt x="514690" y="2162009"/>
                        <a:pt x="549968" y="2195875"/>
                        <a:pt x="572546" y="2177531"/>
                      </a:cubicBezTo>
                      <a:cubicBezTo>
                        <a:pt x="595124" y="2159187"/>
                        <a:pt x="616291" y="2104153"/>
                        <a:pt x="631813" y="2058998"/>
                      </a:cubicBezTo>
                      <a:cubicBezTo>
                        <a:pt x="647335" y="2013843"/>
                        <a:pt x="661447" y="1948931"/>
                        <a:pt x="665680" y="1906598"/>
                      </a:cubicBezTo>
                      <a:cubicBezTo>
                        <a:pt x="669913" y="1864265"/>
                        <a:pt x="668502" y="1840276"/>
                        <a:pt x="657213" y="1804998"/>
                      </a:cubicBezTo>
                      <a:cubicBezTo>
                        <a:pt x="645924" y="1769720"/>
                        <a:pt x="597946" y="1694931"/>
                        <a:pt x="597946" y="1694931"/>
                      </a:cubicBezTo>
                      <a:cubicBezTo>
                        <a:pt x="576779" y="1655420"/>
                        <a:pt x="542913" y="1600387"/>
                        <a:pt x="530213" y="1567931"/>
                      </a:cubicBezTo>
                      <a:cubicBezTo>
                        <a:pt x="517513" y="1535476"/>
                        <a:pt x="516102" y="1518543"/>
                        <a:pt x="521746" y="1500198"/>
                      </a:cubicBezTo>
                      <a:cubicBezTo>
                        <a:pt x="527391" y="1481854"/>
                        <a:pt x="545736" y="1594742"/>
                        <a:pt x="564080" y="1457864"/>
                      </a:cubicBezTo>
                      <a:cubicBezTo>
                        <a:pt x="582424" y="1320986"/>
                        <a:pt x="616291" y="848264"/>
                        <a:pt x="631813" y="678931"/>
                      </a:cubicBezTo>
                      <a:cubicBezTo>
                        <a:pt x="647335" y="509598"/>
                        <a:pt x="693902" y="509597"/>
                        <a:pt x="657213" y="441864"/>
                      </a:cubicBezTo>
                      <a:cubicBezTo>
                        <a:pt x="620524" y="374131"/>
                        <a:pt x="517513" y="343086"/>
                        <a:pt x="411680" y="272531"/>
                      </a:cubicBezTo>
                      <a:cubicBezTo>
                        <a:pt x="305847" y="201976"/>
                        <a:pt x="81480" y="-20980"/>
                        <a:pt x="22213" y="15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Полилиния 39"/>
                <p:cNvSpPr/>
                <p:nvPr/>
              </p:nvSpPr>
              <p:spPr>
                <a:xfrm>
                  <a:off x="2971207" y="3386656"/>
                  <a:ext cx="2264056" cy="1508718"/>
                </a:xfrm>
                <a:custGeom>
                  <a:avLst/>
                  <a:gdLst>
                    <a:gd name="connsiteX0" fmla="*/ 2218860 w 2264056"/>
                    <a:gd name="connsiteY0" fmla="*/ 11 h 1508718"/>
                    <a:gd name="connsiteX1" fmla="*/ 1990260 w 2264056"/>
                    <a:gd name="connsiteY1" fmla="*/ 177811 h 1508718"/>
                    <a:gd name="connsiteX2" fmla="*/ 1803993 w 2264056"/>
                    <a:gd name="connsiteY2" fmla="*/ 338677 h 1508718"/>
                    <a:gd name="connsiteX3" fmla="*/ 1693926 w 2264056"/>
                    <a:gd name="connsiteY3" fmla="*/ 414877 h 1508718"/>
                    <a:gd name="connsiteX4" fmla="*/ 1549993 w 2264056"/>
                    <a:gd name="connsiteY4" fmla="*/ 431811 h 1508718"/>
                    <a:gd name="connsiteX5" fmla="*/ 1414526 w 2264056"/>
                    <a:gd name="connsiteY5" fmla="*/ 457211 h 1508718"/>
                    <a:gd name="connsiteX6" fmla="*/ 1253660 w 2264056"/>
                    <a:gd name="connsiteY6" fmla="*/ 482611 h 1508718"/>
                    <a:gd name="connsiteX7" fmla="*/ 1185926 w 2264056"/>
                    <a:gd name="connsiteY7" fmla="*/ 508011 h 1508718"/>
                    <a:gd name="connsiteX8" fmla="*/ 1118193 w 2264056"/>
                    <a:gd name="connsiteY8" fmla="*/ 440277 h 1508718"/>
                    <a:gd name="connsiteX9" fmla="*/ 1016593 w 2264056"/>
                    <a:gd name="connsiteY9" fmla="*/ 397944 h 1508718"/>
                    <a:gd name="connsiteX10" fmla="*/ 1033526 w 2264056"/>
                    <a:gd name="connsiteY10" fmla="*/ 296344 h 1508718"/>
                    <a:gd name="connsiteX11" fmla="*/ 948860 w 2264056"/>
                    <a:gd name="connsiteY11" fmla="*/ 270944 h 1508718"/>
                    <a:gd name="connsiteX12" fmla="*/ 745660 w 2264056"/>
                    <a:gd name="connsiteY12" fmla="*/ 296344 h 1508718"/>
                    <a:gd name="connsiteX13" fmla="*/ 745660 w 2264056"/>
                    <a:gd name="connsiteY13" fmla="*/ 414877 h 1508718"/>
                    <a:gd name="connsiteX14" fmla="*/ 660993 w 2264056"/>
                    <a:gd name="connsiteY14" fmla="*/ 431811 h 1508718"/>
                    <a:gd name="connsiteX15" fmla="*/ 525526 w 2264056"/>
                    <a:gd name="connsiteY15" fmla="*/ 541877 h 1508718"/>
                    <a:gd name="connsiteX16" fmla="*/ 279993 w 2264056"/>
                    <a:gd name="connsiteY16" fmla="*/ 567277 h 1508718"/>
                    <a:gd name="connsiteX17" fmla="*/ 76793 w 2264056"/>
                    <a:gd name="connsiteY17" fmla="*/ 626544 h 1508718"/>
                    <a:gd name="connsiteX18" fmla="*/ 593 w 2264056"/>
                    <a:gd name="connsiteY18" fmla="*/ 685811 h 1508718"/>
                    <a:gd name="connsiteX19" fmla="*/ 110660 w 2264056"/>
                    <a:gd name="connsiteY19" fmla="*/ 846677 h 1508718"/>
                    <a:gd name="connsiteX20" fmla="*/ 186860 w 2264056"/>
                    <a:gd name="connsiteY20" fmla="*/ 804344 h 1508718"/>
                    <a:gd name="connsiteX21" fmla="*/ 356193 w 2264056"/>
                    <a:gd name="connsiteY21" fmla="*/ 821277 h 1508718"/>
                    <a:gd name="connsiteX22" fmla="*/ 406993 w 2264056"/>
                    <a:gd name="connsiteY22" fmla="*/ 829744 h 1508718"/>
                    <a:gd name="connsiteX23" fmla="*/ 373126 w 2264056"/>
                    <a:gd name="connsiteY23" fmla="*/ 956744 h 1508718"/>
                    <a:gd name="connsiteX24" fmla="*/ 330793 w 2264056"/>
                    <a:gd name="connsiteY24" fmla="*/ 1092211 h 1508718"/>
                    <a:gd name="connsiteX25" fmla="*/ 508593 w 2264056"/>
                    <a:gd name="connsiteY25" fmla="*/ 1236144 h 1508718"/>
                    <a:gd name="connsiteX26" fmla="*/ 906526 w 2264056"/>
                    <a:gd name="connsiteY26" fmla="*/ 1422411 h 1508718"/>
                    <a:gd name="connsiteX27" fmla="*/ 1346793 w 2264056"/>
                    <a:gd name="connsiteY27" fmla="*/ 1507077 h 1508718"/>
                    <a:gd name="connsiteX28" fmla="*/ 1338326 w 2264056"/>
                    <a:gd name="connsiteY28" fmla="*/ 1456277 h 1508718"/>
                    <a:gd name="connsiteX29" fmla="*/ 1346793 w 2264056"/>
                    <a:gd name="connsiteY29" fmla="*/ 1210744 h 1508718"/>
                    <a:gd name="connsiteX30" fmla="*/ 1346793 w 2264056"/>
                    <a:gd name="connsiteY30" fmla="*/ 1024477 h 1508718"/>
                    <a:gd name="connsiteX31" fmla="*/ 1304460 w 2264056"/>
                    <a:gd name="connsiteY31" fmla="*/ 770477 h 1508718"/>
                    <a:gd name="connsiteX32" fmla="*/ 1465326 w 2264056"/>
                    <a:gd name="connsiteY32" fmla="*/ 719677 h 1508718"/>
                    <a:gd name="connsiteX33" fmla="*/ 1914060 w 2264056"/>
                    <a:gd name="connsiteY33" fmla="*/ 618077 h 1508718"/>
                    <a:gd name="connsiteX34" fmla="*/ 2142660 w 2264056"/>
                    <a:gd name="connsiteY34" fmla="*/ 381011 h 1508718"/>
                    <a:gd name="connsiteX35" fmla="*/ 2261193 w 2264056"/>
                    <a:gd name="connsiteY35" fmla="*/ 270944 h 1508718"/>
                    <a:gd name="connsiteX36" fmla="*/ 2227326 w 2264056"/>
                    <a:gd name="connsiteY36" fmla="*/ 169344 h 1508718"/>
                    <a:gd name="connsiteX37" fmla="*/ 2218860 w 2264056"/>
                    <a:gd name="connsiteY37" fmla="*/ 11 h 1508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2264056" h="1508718">
                      <a:moveTo>
                        <a:pt x="2218860" y="11"/>
                      </a:moveTo>
                      <a:cubicBezTo>
                        <a:pt x="2179349" y="1422"/>
                        <a:pt x="2059404" y="121367"/>
                        <a:pt x="1990260" y="177811"/>
                      </a:cubicBezTo>
                      <a:cubicBezTo>
                        <a:pt x="1921115" y="234255"/>
                        <a:pt x="1853382" y="299166"/>
                        <a:pt x="1803993" y="338677"/>
                      </a:cubicBezTo>
                      <a:cubicBezTo>
                        <a:pt x="1754604" y="378188"/>
                        <a:pt x="1736259" y="399355"/>
                        <a:pt x="1693926" y="414877"/>
                      </a:cubicBezTo>
                      <a:cubicBezTo>
                        <a:pt x="1651593" y="430399"/>
                        <a:pt x="1596560" y="424755"/>
                        <a:pt x="1549993" y="431811"/>
                      </a:cubicBezTo>
                      <a:cubicBezTo>
                        <a:pt x="1503426" y="438867"/>
                        <a:pt x="1463915" y="448744"/>
                        <a:pt x="1414526" y="457211"/>
                      </a:cubicBezTo>
                      <a:cubicBezTo>
                        <a:pt x="1365137" y="465678"/>
                        <a:pt x="1291760" y="474144"/>
                        <a:pt x="1253660" y="482611"/>
                      </a:cubicBezTo>
                      <a:cubicBezTo>
                        <a:pt x="1215560" y="491078"/>
                        <a:pt x="1208504" y="515067"/>
                        <a:pt x="1185926" y="508011"/>
                      </a:cubicBezTo>
                      <a:cubicBezTo>
                        <a:pt x="1163348" y="500955"/>
                        <a:pt x="1146415" y="458621"/>
                        <a:pt x="1118193" y="440277"/>
                      </a:cubicBezTo>
                      <a:cubicBezTo>
                        <a:pt x="1089971" y="421933"/>
                        <a:pt x="1030704" y="421933"/>
                        <a:pt x="1016593" y="397944"/>
                      </a:cubicBezTo>
                      <a:cubicBezTo>
                        <a:pt x="1002482" y="373955"/>
                        <a:pt x="1044815" y="317511"/>
                        <a:pt x="1033526" y="296344"/>
                      </a:cubicBezTo>
                      <a:cubicBezTo>
                        <a:pt x="1022237" y="275177"/>
                        <a:pt x="996838" y="270944"/>
                        <a:pt x="948860" y="270944"/>
                      </a:cubicBezTo>
                      <a:cubicBezTo>
                        <a:pt x="900882" y="270944"/>
                        <a:pt x="779527" y="272355"/>
                        <a:pt x="745660" y="296344"/>
                      </a:cubicBezTo>
                      <a:cubicBezTo>
                        <a:pt x="711793" y="320333"/>
                        <a:pt x="759771" y="392299"/>
                        <a:pt x="745660" y="414877"/>
                      </a:cubicBezTo>
                      <a:cubicBezTo>
                        <a:pt x="731549" y="437455"/>
                        <a:pt x="697682" y="410644"/>
                        <a:pt x="660993" y="431811"/>
                      </a:cubicBezTo>
                      <a:cubicBezTo>
                        <a:pt x="624304" y="452978"/>
                        <a:pt x="589026" y="519299"/>
                        <a:pt x="525526" y="541877"/>
                      </a:cubicBezTo>
                      <a:cubicBezTo>
                        <a:pt x="462026" y="564455"/>
                        <a:pt x="354782" y="553166"/>
                        <a:pt x="279993" y="567277"/>
                      </a:cubicBezTo>
                      <a:cubicBezTo>
                        <a:pt x="205204" y="581388"/>
                        <a:pt x="123360" y="606788"/>
                        <a:pt x="76793" y="626544"/>
                      </a:cubicBezTo>
                      <a:cubicBezTo>
                        <a:pt x="30226" y="646300"/>
                        <a:pt x="-5051" y="649122"/>
                        <a:pt x="593" y="685811"/>
                      </a:cubicBezTo>
                      <a:cubicBezTo>
                        <a:pt x="6237" y="722500"/>
                        <a:pt x="79616" y="826922"/>
                        <a:pt x="110660" y="846677"/>
                      </a:cubicBezTo>
                      <a:cubicBezTo>
                        <a:pt x="141704" y="866432"/>
                        <a:pt x="145938" y="808577"/>
                        <a:pt x="186860" y="804344"/>
                      </a:cubicBezTo>
                      <a:lnTo>
                        <a:pt x="356193" y="821277"/>
                      </a:lnTo>
                      <a:cubicBezTo>
                        <a:pt x="392882" y="825510"/>
                        <a:pt x="404171" y="807166"/>
                        <a:pt x="406993" y="829744"/>
                      </a:cubicBezTo>
                      <a:cubicBezTo>
                        <a:pt x="409815" y="852322"/>
                        <a:pt x="385826" y="913000"/>
                        <a:pt x="373126" y="956744"/>
                      </a:cubicBezTo>
                      <a:cubicBezTo>
                        <a:pt x="360426" y="1000488"/>
                        <a:pt x="308215" y="1045644"/>
                        <a:pt x="330793" y="1092211"/>
                      </a:cubicBezTo>
                      <a:cubicBezTo>
                        <a:pt x="353371" y="1138778"/>
                        <a:pt x="412637" y="1181111"/>
                        <a:pt x="508593" y="1236144"/>
                      </a:cubicBezTo>
                      <a:cubicBezTo>
                        <a:pt x="604549" y="1291177"/>
                        <a:pt x="766826" y="1377256"/>
                        <a:pt x="906526" y="1422411"/>
                      </a:cubicBezTo>
                      <a:cubicBezTo>
                        <a:pt x="1046226" y="1467566"/>
                        <a:pt x="1274826" y="1501433"/>
                        <a:pt x="1346793" y="1507077"/>
                      </a:cubicBezTo>
                      <a:cubicBezTo>
                        <a:pt x="1418760" y="1512721"/>
                        <a:pt x="1338326" y="1505666"/>
                        <a:pt x="1338326" y="1456277"/>
                      </a:cubicBezTo>
                      <a:cubicBezTo>
                        <a:pt x="1338326" y="1406888"/>
                        <a:pt x="1345382" y="1282711"/>
                        <a:pt x="1346793" y="1210744"/>
                      </a:cubicBezTo>
                      <a:cubicBezTo>
                        <a:pt x="1348204" y="1138777"/>
                        <a:pt x="1353848" y="1097855"/>
                        <a:pt x="1346793" y="1024477"/>
                      </a:cubicBezTo>
                      <a:cubicBezTo>
                        <a:pt x="1339737" y="951099"/>
                        <a:pt x="1284705" y="821277"/>
                        <a:pt x="1304460" y="770477"/>
                      </a:cubicBezTo>
                      <a:cubicBezTo>
                        <a:pt x="1324215" y="719677"/>
                        <a:pt x="1363726" y="745077"/>
                        <a:pt x="1465326" y="719677"/>
                      </a:cubicBezTo>
                      <a:cubicBezTo>
                        <a:pt x="1566926" y="694277"/>
                        <a:pt x="1801171" y="674521"/>
                        <a:pt x="1914060" y="618077"/>
                      </a:cubicBezTo>
                      <a:cubicBezTo>
                        <a:pt x="2026949" y="561633"/>
                        <a:pt x="2084805" y="438866"/>
                        <a:pt x="2142660" y="381011"/>
                      </a:cubicBezTo>
                      <a:cubicBezTo>
                        <a:pt x="2200515" y="323156"/>
                        <a:pt x="2247082" y="306222"/>
                        <a:pt x="2261193" y="270944"/>
                      </a:cubicBezTo>
                      <a:cubicBezTo>
                        <a:pt x="2275304" y="235666"/>
                        <a:pt x="2232970" y="213088"/>
                        <a:pt x="2227326" y="169344"/>
                      </a:cubicBezTo>
                      <a:cubicBezTo>
                        <a:pt x="2221682" y="125600"/>
                        <a:pt x="2258371" y="-1400"/>
                        <a:pt x="221886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>
                  <a:off x="3275856" y="2497460"/>
                  <a:ext cx="1152128" cy="122413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Овал 41"/>
                <p:cNvSpPr/>
                <p:nvPr/>
              </p:nvSpPr>
              <p:spPr>
                <a:xfrm rot="21396420">
                  <a:off x="3710499" y="2499555"/>
                  <a:ext cx="793477" cy="17690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Овал 42"/>
                <p:cNvSpPr/>
                <p:nvPr/>
              </p:nvSpPr>
              <p:spPr>
                <a:xfrm rot="20351302">
                  <a:off x="3639376" y="2449563"/>
                  <a:ext cx="563667" cy="12309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 rot="6120657">
                  <a:off x="4244110" y="3178564"/>
                  <a:ext cx="344486" cy="15637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 rot="4842718">
                  <a:off x="3111165" y="3105932"/>
                  <a:ext cx="344486" cy="15637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8" name="Кольцо 37"/>
              <p:cNvSpPr/>
              <p:nvPr/>
            </p:nvSpPr>
            <p:spPr>
              <a:xfrm>
                <a:off x="2573867" y="1227665"/>
                <a:ext cx="3793066" cy="3767667"/>
              </a:xfrm>
              <a:prstGeom prst="donut">
                <a:avLst>
                  <a:gd name="adj" fmla="val 47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" name="Группа 45"/>
          <p:cNvGrpSpPr/>
          <p:nvPr/>
        </p:nvGrpSpPr>
        <p:grpSpPr>
          <a:xfrm rot="5400000" flipH="1">
            <a:off x="-2490355" y="2490355"/>
            <a:ext cx="5715000" cy="734290"/>
            <a:chOff x="0" y="0"/>
            <a:chExt cx="9144000" cy="72198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0" y="0"/>
              <a:ext cx="9144000" cy="72043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ый треугольник 47"/>
            <p:cNvSpPr/>
            <p:nvPr/>
          </p:nvSpPr>
          <p:spPr>
            <a:xfrm>
              <a:off x="0" y="0"/>
              <a:ext cx="1066800" cy="720436"/>
            </a:xfrm>
            <a:prstGeom prst="rtTriangle">
              <a:avLst/>
            </a:prstGeom>
            <a:solidFill>
              <a:srgbClr val="009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ый треугольник 48"/>
            <p:cNvSpPr/>
            <p:nvPr/>
          </p:nvSpPr>
          <p:spPr>
            <a:xfrm flipH="1">
              <a:off x="1052945" y="0"/>
              <a:ext cx="1219200" cy="720436"/>
            </a:xfrm>
            <a:prstGeom prst="rtTriangl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ый треугольник 49"/>
            <p:cNvSpPr/>
            <p:nvPr/>
          </p:nvSpPr>
          <p:spPr>
            <a:xfrm>
              <a:off x="2258289" y="0"/>
              <a:ext cx="581891" cy="720436"/>
            </a:xfrm>
            <a:prstGeom prst="rtTriangle">
              <a:avLst/>
            </a:prstGeom>
            <a:solidFill>
              <a:srgbClr val="009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ый треугольник 50"/>
            <p:cNvSpPr/>
            <p:nvPr/>
          </p:nvSpPr>
          <p:spPr>
            <a:xfrm rot="10800000" flipH="1">
              <a:off x="2840183" y="1547"/>
              <a:ext cx="1219200" cy="720436"/>
            </a:xfrm>
            <a:prstGeom prst="rtTriangle">
              <a:avLst/>
            </a:prstGeom>
            <a:solidFill>
              <a:srgbClr val="009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ый треугольник 51"/>
            <p:cNvSpPr/>
            <p:nvPr/>
          </p:nvSpPr>
          <p:spPr>
            <a:xfrm rot="10800000">
              <a:off x="4087092" y="0"/>
              <a:ext cx="789708" cy="720436"/>
            </a:xfrm>
            <a:prstGeom prst="rtTriangl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ый треугольник 52"/>
            <p:cNvSpPr/>
            <p:nvPr/>
          </p:nvSpPr>
          <p:spPr>
            <a:xfrm rot="10800000" flipH="1">
              <a:off x="4876799" y="0"/>
              <a:ext cx="1094509" cy="720436"/>
            </a:xfrm>
            <a:prstGeom prst="rtTriangle">
              <a:avLst/>
            </a:prstGeom>
            <a:solidFill>
              <a:srgbClr val="009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ый треугольник 53"/>
            <p:cNvSpPr/>
            <p:nvPr/>
          </p:nvSpPr>
          <p:spPr>
            <a:xfrm>
              <a:off x="5985164" y="0"/>
              <a:ext cx="789708" cy="720436"/>
            </a:xfrm>
            <a:prstGeom prst="rtTriangl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ый треугольник 54"/>
            <p:cNvSpPr/>
            <p:nvPr/>
          </p:nvSpPr>
          <p:spPr>
            <a:xfrm flipH="1">
              <a:off x="6747162" y="0"/>
              <a:ext cx="983673" cy="720436"/>
            </a:xfrm>
            <a:prstGeom prst="rtTriangle">
              <a:avLst/>
            </a:prstGeom>
            <a:solidFill>
              <a:srgbClr val="0094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ый треугольник 55"/>
            <p:cNvSpPr/>
            <p:nvPr/>
          </p:nvSpPr>
          <p:spPr>
            <a:xfrm>
              <a:off x="7703128" y="0"/>
              <a:ext cx="1440872" cy="720436"/>
            </a:xfrm>
            <a:prstGeom prst="rtTriangle">
              <a:avLst/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748138" y="254335"/>
            <a:ext cx="7920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ОТКРЫТЫЙ ДИАЛОГ «ДЕТСТВО БЕЗ ОПАСНОСТИ»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Половина рамки 56"/>
          <p:cNvSpPr/>
          <p:nvPr/>
        </p:nvSpPr>
        <p:spPr>
          <a:xfrm rot="10800000">
            <a:off x="5964809" y="4261465"/>
            <a:ext cx="338056" cy="323605"/>
          </a:xfrm>
          <a:prstGeom prst="halfFrame">
            <a:avLst>
              <a:gd name="adj1" fmla="val 4376"/>
              <a:gd name="adj2" fmla="val 489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Половина рамки 58"/>
          <p:cNvSpPr/>
          <p:nvPr/>
        </p:nvSpPr>
        <p:spPr>
          <a:xfrm>
            <a:off x="1155805" y="3621286"/>
            <a:ext cx="338056" cy="323605"/>
          </a:xfrm>
          <a:prstGeom prst="halfFrame">
            <a:avLst>
              <a:gd name="adj1" fmla="val 4376"/>
              <a:gd name="adj2" fmla="val 489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Половина рамки 59"/>
          <p:cNvSpPr/>
          <p:nvPr/>
        </p:nvSpPr>
        <p:spPr>
          <a:xfrm flipV="1">
            <a:off x="1155800" y="4261731"/>
            <a:ext cx="338056" cy="323340"/>
          </a:xfrm>
          <a:prstGeom prst="halfFrame">
            <a:avLst>
              <a:gd name="adj1" fmla="val 4376"/>
              <a:gd name="adj2" fmla="val 489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Половина рамки 60"/>
          <p:cNvSpPr/>
          <p:nvPr/>
        </p:nvSpPr>
        <p:spPr>
          <a:xfrm rot="10800000" flipV="1">
            <a:off x="5964804" y="3622164"/>
            <a:ext cx="338056" cy="323340"/>
          </a:xfrm>
          <a:prstGeom prst="halfFrame">
            <a:avLst>
              <a:gd name="adj1" fmla="val 4376"/>
              <a:gd name="adj2" fmla="val 489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1131" y="1591274"/>
            <a:ext cx="4868412" cy="1567541"/>
          </a:xfr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ru-RU" altLang="ru-RU" sz="2400" cap="none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ПРОЕКТ</a:t>
            </a:r>
            <a:r>
              <a:rPr lang="ru-RU" altLang="ru-RU" sz="1100" cap="none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altLang="ru-RU" sz="1100" cap="none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</a:rPr>
              <a:t>«</a:t>
            </a:r>
            <a:r>
              <a:rPr lang="ru-RU" sz="3200" dirty="0">
                <a:solidFill>
                  <a:srgbClr val="002060"/>
                </a:solidFill>
              </a:rPr>
              <a:t>Детство без опасности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#ничего_важнее_жизни</a:t>
            </a:r>
            <a:endParaRPr lang="ru-RU" altLang="ru-RU" sz="600" cap="none" dirty="0">
              <a:solidFill>
                <a:srgbClr val="C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58794" y="3788225"/>
            <a:ext cx="5011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ЗАПУСК 20 НОЯБРЯ 2018 г. </a:t>
            </a:r>
          </a:p>
          <a:p>
            <a:pPr algn="ctr"/>
            <a:r>
              <a:rPr lang="ru-RU" sz="1600" dirty="0" smtClean="0"/>
              <a:t>во Всероссийский день правовой помощи детям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2306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58" grpId="0"/>
      <p:bldP spid="57" grpId="0" animBg="1"/>
      <p:bldP spid="59" grpId="0" animBg="1"/>
      <p:bldP spid="60" grpId="0" animBg="1"/>
      <p:bldP spid="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5426110"/>
            <a:ext cx="9144000" cy="288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91008" y="-948045"/>
            <a:ext cx="0" cy="50405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6210682" y="-612648"/>
            <a:ext cx="2477198" cy="259976"/>
            <a:chOff x="6631306" y="0"/>
            <a:chExt cx="2477198" cy="259976"/>
          </a:xfrm>
        </p:grpSpPr>
        <p:sp>
          <p:nvSpPr>
            <p:cNvPr id="12" name="Полилиния 11"/>
            <p:cNvSpPr/>
            <p:nvPr/>
          </p:nvSpPr>
          <p:spPr>
            <a:xfrm>
              <a:off x="6631306" y="259976"/>
              <a:ext cx="1963270" cy="0"/>
            </a:xfrm>
            <a:custGeom>
              <a:avLst/>
              <a:gdLst>
                <a:gd name="connsiteX0" fmla="*/ 2187388 w 2187388"/>
                <a:gd name="connsiteY0" fmla="*/ 0 h 215153"/>
                <a:gd name="connsiteX1" fmla="*/ 224118 w 2187388"/>
                <a:gd name="connsiteY1" fmla="*/ 0 h 215153"/>
                <a:gd name="connsiteX2" fmla="*/ 0 w 2187388"/>
                <a:gd name="connsiteY2" fmla="*/ 215153 h 215153"/>
                <a:gd name="connsiteX0" fmla="*/ 2438400 w 2438400"/>
                <a:gd name="connsiteY0" fmla="*/ 0 h 197223"/>
                <a:gd name="connsiteX1" fmla="*/ 475130 w 2438400"/>
                <a:gd name="connsiteY1" fmla="*/ 0 h 197223"/>
                <a:gd name="connsiteX2" fmla="*/ 0 w 2438400"/>
                <a:gd name="connsiteY2" fmla="*/ 197223 h 197223"/>
                <a:gd name="connsiteX0" fmla="*/ 1963270 w 1963270"/>
                <a:gd name="connsiteY0" fmla="*/ 0 h 0"/>
                <a:gd name="connsiteX1" fmla="*/ 0 w 196327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63270">
                  <a:moveTo>
                    <a:pt x="196327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 flipH="1" flipV="1">
              <a:off x="7308304" y="0"/>
              <a:ext cx="1800200" cy="193204"/>
            </a:xfrm>
            <a:custGeom>
              <a:avLst/>
              <a:gdLst>
                <a:gd name="connsiteX0" fmla="*/ 2187388 w 2187388"/>
                <a:gd name="connsiteY0" fmla="*/ 0 h 215153"/>
                <a:gd name="connsiteX1" fmla="*/ 224118 w 2187388"/>
                <a:gd name="connsiteY1" fmla="*/ 0 h 215153"/>
                <a:gd name="connsiteX2" fmla="*/ 0 w 2187388"/>
                <a:gd name="connsiteY2" fmla="*/ 215153 h 215153"/>
                <a:gd name="connsiteX0" fmla="*/ 2438400 w 2438400"/>
                <a:gd name="connsiteY0" fmla="*/ 0 h 197223"/>
                <a:gd name="connsiteX1" fmla="*/ 475130 w 2438400"/>
                <a:gd name="connsiteY1" fmla="*/ 0 h 197223"/>
                <a:gd name="connsiteX2" fmla="*/ 0 w 2438400"/>
                <a:gd name="connsiteY2" fmla="*/ 197223 h 19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38400" h="197223">
                  <a:moveTo>
                    <a:pt x="2438400" y="0"/>
                  </a:moveTo>
                  <a:lnTo>
                    <a:pt x="475130" y="0"/>
                  </a:lnTo>
                  <a:lnTo>
                    <a:pt x="0" y="197223"/>
                  </a:lnTo>
                </a:path>
              </a:pathLst>
            </a:cu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27432" y="0"/>
            <a:ext cx="713232" cy="5715000"/>
          </a:xfrm>
          <a:prstGeom prst="rect">
            <a:avLst/>
          </a:prstGeom>
          <a:solidFill>
            <a:srgbClr val="B9CDE5">
              <a:alpha val="6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0" y="1935669"/>
            <a:ext cx="9143999" cy="249384"/>
          </a:xfrm>
          <a:custGeom>
            <a:avLst/>
            <a:gdLst>
              <a:gd name="connsiteX0" fmla="*/ 0 w 8147304"/>
              <a:gd name="connsiteY0" fmla="*/ 173736 h 173736"/>
              <a:gd name="connsiteX1" fmla="*/ 713232 w 8147304"/>
              <a:gd name="connsiteY1" fmla="*/ 0 h 173736"/>
              <a:gd name="connsiteX2" fmla="*/ 8147304 w 8147304"/>
              <a:gd name="connsiteY2" fmla="*/ 0 h 173736"/>
              <a:gd name="connsiteX0" fmla="*/ 0 w 8974855"/>
              <a:gd name="connsiteY0" fmla="*/ 182880 h 182880"/>
              <a:gd name="connsiteX1" fmla="*/ 713232 w 8974855"/>
              <a:gd name="connsiteY1" fmla="*/ 9144 h 182880"/>
              <a:gd name="connsiteX2" fmla="*/ 8974855 w 8974855"/>
              <a:gd name="connsiteY2" fmla="*/ 0 h 182880"/>
              <a:gd name="connsiteX0" fmla="*/ 0 w 8974855"/>
              <a:gd name="connsiteY0" fmla="*/ 192025 h 192025"/>
              <a:gd name="connsiteX1" fmla="*/ 713232 w 8974855"/>
              <a:gd name="connsiteY1" fmla="*/ 18289 h 192025"/>
              <a:gd name="connsiteX2" fmla="*/ 8974855 w 8974855"/>
              <a:gd name="connsiteY2" fmla="*/ 0 h 192025"/>
              <a:gd name="connsiteX0" fmla="*/ 0 w 8974855"/>
              <a:gd name="connsiteY0" fmla="*/ 192025 h 192025"/>
              <a:gd name="connsiteX1" fmla="*/ 713232 w 8974855"/>
              <a:gd name="connsiteY1" fmla="*/ 18289 h 192025"/>
              <a:gd name="connsiteX2" fmla="*/ 8974855 w 8974855"/>
              <a:gd name="connsiteY2" fmla="*/ 0 h 19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74855" h="192025">
                <a:moveTo>
                  <a:pt x="0" y="192025"/>
                </a:moveTo>
                <a:lnTo>
                  <a:pt x="713232" y="18289"/>
                </a:lnTo>
                <a:lnTo>
                  <a:pt x="8974855" y="0"/>
                </a:lnTo>
              </a:path>
            </a:pathLst>
          </a:cu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0" y="0"/>
            <a:ext cx="45719" cy="5715000"/>
            <a:chOff x="-1" y="0"/>
            <a:chExt cx="45719" cy="57150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1" y="841276"/>
              <a:ext cx="45719" cy="48737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0"/>
              <a:ext cx="41743" cy="218506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880786" y="539050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2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8844" y="213749"/>
            <a:ext cx="5676405" cy="1698167"/>
          </a:xfr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r" eaLnBrk="1" hangingPunct="1"/>
            <a:r>
              <a:rPr lang="ru-RU" altLang="ru-RU" sz="3200" cap="none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ПРОЕКТ</a:t>
            </a:r>
            <a:r>
              <a:rPr lang="ru-RU" altLang="ru-RU" sz="1600" cap="none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altLang="ru-RU" sz="1600" cap="none" dirty="0" smtClean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Детство без опасности</a:t>
            </a:r>
            <a:r>
              <a:rPr lang="ru-RU" dirty="0" smtClean="0">
                <a:solidFill>
                  <a:srgbClr val="002060"/>
                </a:solidFill>
              </a:rPr>
              <a:t>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#ничего_важнее_жизни</a:t>
            </a:r>
            <a:endParaRPr lang="ru-RU" altLang="ru-RU" sz="900" cap="none" dirty="0">
              <a:solidFill>
                <a:srgbClr val="C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1192738" y="3338513"/>
            <a:ext cx="69389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A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7620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rgbClr val="4471A6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rgbClr val="B2C1DB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rgbClr val="DCB3B2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CB3B2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7620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8A53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5502" y="2212369"/>
            <a:ext cx="7822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/>
            <a:r>
              <a:rPr lang="ru-RU" dirty="0" smtClean="0"/>
              <a:t>1. </a:t>
            </a:r>
            <a:r>
              <a:rPr lang="ru-RU" b="1" dirty="0" smtClean="0"/>
              <a:t>Профилактика психологических состояний </a:t>
            </a:r>
            <a:r>
              <a:rPr lang="ru-RU" dirty="0" smtClean="0"/>
              <a:t>детей и подростков,  способствующих проявлению крайних признаков агрессии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985631" y="3148509"/>
            <a:ext cx="782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b="1" dirty="0" smtClean="0"/>
              <a:t>Усиление воспитательной составляющей </a:t>
            </a:r>
            <a:r>
              <a:rPr lang="ru-RU" dirty="0" smtClean="0"/>
              <a:t>образовательного процесса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974468" y="3884886"/>
            <a:ext cx="7822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b="1" dirty="0" smtClean="0"/>
              <a:t>Информационная кампания </a:t>
            </a:r>
            <a:r>
              <a:rPr lang="ru-RU" dirty="0" smtClean="0"/>
              <a:t>по алгоритму действий в случае попадания </a:t>
            </a:r>
          </a:p>
          <a:p>
            <a:pPr marL="177800"/>
            <a:r>
              <a:rPr lang="ru-RU" dirty="0" smtClean="0"/>
              <a:t>в чрезвычайную конфликтную ситуацию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979633" y="4855050"/>
            <a:ext cx="7822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</a:t>
            </a:r>
            <a:r>
              <a:rPr lang="ru-RU" b="1" dirty="0" smtClean="0"/>
              <a:t>Усиление обеспечительных мер </a:t>
            </a:r>
            <a:r>
              <a:rPr lang="ru-RU" dirty="0" smtClean="0"/>
              <a:t>безопасности «детских» объектов</a:t>
            </a:r>
            <a:endParaRPr lang="ru-RU" dirty="0"/>
          </a:p>
        </p:txBody>
      </p:sp>
      <p:grpSp>
        <p:nvGrpSpPr>
          <p:cNvPr id="21" name="Группа 5"/>
          <p:cNvGrpSpPr/>
          <p:nvPr/>
        </p:nvGrpSpPr>
        <p:grpSpPr>
          <a:xfrm>
            <a:off x="521827" y="60603"/>
            <a:ext cx="2147631" cy="2173404"/>
            <a:chOff x="1070953" y="-211507"/>
            <a:chExt cx="6400847" cy="6369341"/>
          </a:xfrm>
        </p:grpSpPr>
        <p:sp>
          <p:nvSpPr>
            <p:cNvPr id="22" name="WordArt 3"/>
            <p:cNvSpPr>
              <a:spLocks noChangeArrowheads="1" noChangeShapeType="1" noTextEdit="1"/>
            </p:cNvSpPr>
            <p:nvPr/>
          </p:nvSpPr>
          <p:spPr bwMode="auto">
            <a:xfrm rot="19736565">
              <a:off x="2529109" y="995841"/>
              <a:ext cx="4043513" cy="4095045"/>
            </a:xfrm>
            <a:prstGeom prst="rect">
              <a:avLst/>
            </a:prstGeom>
            <a:effectLst/>
          </p:spPr>
          <p:txBody>
            <a:bodyPr wrap="none" fromWordArt="1">
              <a:prstTxWarp prst="textArchUp">
                <a:avLst>
                  <a:gd name="adj" fmla="val 11098086"/>
                </a:avLst>
              </a:prstTxWarp>
            </a:bodyPr>
            <a:lstStyle/>
            <a:p>
              <a:pPr algn="ctr" rtl="0"/>
              <a:r>
                <a:rPr lang="ru-RU" sz="9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B8831"/>
                  </a:solidFill>
                  <a:cs typeface="Arial"/>
                </a:rPr>
                <a:t>ДЕТСТВО </a:t>
              </a:r>
              <a:r>
                <a:rPr lang="ru-RU" sz="9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B050"/>
                  </a:solidFill>
                  <a:cs typeface="Arial"/>
                </a:rPr>
                <a:t>БЕЗ </a:t>
              </a:r>
              <a:r>
                <a:rPr lang="ru-RU" sz="9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92D050"/>
                  </a:solidFill>
                  <a:cs typeface="Arial"/>
                </a:rPr>
                <a:t>ОПАСНОСТИ</a:t>
              </a:r>
              <a:endParaRPr lang="ru-RU" sz="9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92D050"/>
                </a:solidFill>
                <a:cs typeface="Arial"/>
              </a:endParaRPr>
            </a:p>
          </p:txBody>
        </p:sp>
        <p:grpSp>
          <p:nvGrpSpPr>
            <p:cNvPr id="23" name="Группа 23"/>
            <p:cNvGrpSpPr/>
            <p:nvPr/>
          </p:nvGrpSpPr>
          <p:grpSpPr>
            <a:xfrm>
              <a:off x="1640823" y="211874"/>
              <a:ext cx="5510808" cy="5486400"/>
              <a:chOff x="10256564" y="2348880"/>
              <a:chExt cx="918468" cy="914400"/>
            </a:xfrm>
          </p:grpSpPr>
          <p:sp>
            <p:nvSpPr>
              <p:cNvPr id="48" name="Овал 47"/>
              <p:cNvSpPr/>
              <p:nvPr/>
            </p:nvSpPr>
            <p:spPr>
              <a:xfrm>
                <a:off x="10260632" y="234888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Арка 48"/>
              <p:cNvSpPr/>
              <p:nvPr/>
            </p:nvSpPr>
            <p:spPr>
              <a:xfrm rot="17451185">
                <a:off x="10265211" y="2367699"/>
                <a:ext cx="871493" cy="888787"/>
              </a:xfrm>
              <a:prstGeom prst="blockArc">
                <a:avLst>
                  <a:gd name="adj1" fmla="val 7056678"/>
                  <a:gd name="adj2" fmla="val 18312942"/>
                  <a:gd name="adj3" fmla="val 4918"/>
                </a:avLst>
              </a:prstGeom>
              <a:solidFill>
                <a:srgbClr val="92D050">
                  <a:alpha val="33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Группа 31"/>
            <p:cNvGrpSpPr/>
            <p:nvPr/>
          </p:nvGrpSpPr>
          <p:grpSpPr>
            <a:xfrm rot="5400000">
              <a:off x="1086706" y="-227260"/>
              <a:ext cx="6369341" cy="6400847"/>
              <a:chOff x="10260632" y="2335621"/>
              <a:chExt cx="923093" cy="927659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10260632" y="234888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Арка 46"/>
              <p:cNvSpPr/>
              <p:nvPr/>
            </p:nvSpPr>
            <p:spPr>
              <a:xfrm>
                <a:off x="10269325" y="2335621"/>
                <a:ext cx="914400" cy="914400"/>
              </a:xfrm>
              <a:prstGeom prst="blockArc">
                <a:avLst>
                  <a:gd name="adj1" fmla="val 7968040"/>
                  <a:gd name="adj2" fmla="val 19735479"/>
                  <a:gd name="adj3" fmla="val 4693"/>
                </a:avLst>
              </a:prstGeom>
              <a:solidFill>
                <a:srgbClr val="CC0066">
                  <a:alpha val="14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Овал 24"/>
            <p:cNvSpPr/>
            <p:nvPr/>
          </p:nvSpPr>
          <p:spPr>
            <a:xfrm rot="6338538">
              <a:off x="2716834" y="1235265"/>
              <a:ext cx="3742267" cy="3744000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100000">
                  <a:srgbClr val="00B050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691434" y="1219198"/>
              <a:ext cx="3793066" cy="3767667"/>
              <a:chOff x="2573867" y="1227665"/>
              <a:chExt cx="3793066" cy="3767667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2971207" y="1403869"/>
                <a:ext cx="2757552" cy="3491505"/>
                <a:chOff x="2971207" y="1403869"/>
                <a:chExt cx="2757552" cy="3491505"/>
              </a:xfrm>
              <a:solidFill>
                <a:schemeClr val="bg1"/>
              </a:solidFill>
            </p:grpSpPr>
            <p:sp>
              <p:nvSpPr>
                <p:cNvPr id="39" name="Полилиния 38"/>
                <p:cNvSpPr/>
                <p:nvPr/>
              </p:nvSpPr>
              <p:spPr>
                <a:xfrm>
                  <a:off x="5057787" y="1403869"/>
                  <a:ext cx="670972" cy="2288656"/>
                </a:xfrm>
                <a:custGeom>
                  <a:avLst/>
                  <a:gdLst>
                    <a:gd name="connsiteX0" fmla="*/ 22213 w 670972"/>
                    <a:gd name="connsiteY0" fmla="*/ 1598 h 2288656"/>
                    <a:gd name="connsiteX1" fmla="*/ 56080 w 670972"/>
                    <a:gd name="connsiteY1" fmla="*/ 407998 h 2288656"/>
                    <a:gd name="connsiteX2" fmla="*/ 123813 w 670972"/>
                    <a:gd name="connsiteY2" fmla="*/ 1009131 h 2288656"/>
                    <a:gd name="connsiteX3" fmla="*/ 149213 w 670972"/>
                    <a:gd name="connsiteY3" fmla="*/ 1330864 h 2288656"/>
                    <a:gd name="connsiteX4" fmla="*/ 191546 w 670972"/>
                    <a:gd name="connsiteY4" fmla="*/ 1525598 h 2288656"/>
                    <a:gd name="connsiteX5" fmla="*/ 242346 w 670972"/>
                    <a:gd name="connsiteY5" fmla="*/ 1567931 h 2288656"/>
                    <a:gd name="connsiteX6" fmla="*/ 259280 w 670972"/>
                    <a:gd name="connsiteY6" fmla="*/ 1652598 h 2288656"/>
                    <a:gd name="connsiteX7" fmla="*/ 242346 w 670972"/>
                    <a:gd name="connsiteY7" fmla="*/ 1788064 h 2288656"/>
                    <a:gd name="connsiteX8" fmla="*/ 200013 w 670972"/>
                    <a:gd name="connsiteY8" fmla="*/ 1965864 h 2288656"/>
                    <a:gd name="connsiteX9" fmla="*/ 191546 w 670972"/>
                    <a:gd name="connsiteY9" fmla="*/ 2058998 h 2288656"/>
                    <a:gd name="connsiteX10" fmla="*/ 200013 w 670972"/>
                    <a:gd name="connsiteY10" fmla="*/ 2160598 h 2288656"/>
                    <a:gd name="connsiteX11" fmla="*/ 225413 w 670972"/>
                    <a:gd name="connsiteY11" fmla="*/ 2262198 h 2288656"/>
                    <a:gd name="connsiteX12" fmla="*/ 284680 w 670972"/>
                    <a:gd name="connsiteY12" fmla="*/ 2287598 h 2288656"/>
                    <a:gd name="connsiteX13" fmla="*/ 343946 w 670972"/>
                    <a:gd name="connsiteY13" fmla="*/ 2236798 h 2288656"/>
                    <a:gd name="connsiteX14" fmla="*/ 377813 w 670972"/>
                    <a:gd name="connsiteY14" fmla="*/ 2202931 h 2288656"/>
                    <a:gd name="connsiteX15" fmla="*/ 420146 w 670972"/>
                    <a:gd name="connsiteY15" fmla="*/ 2219864 h 2288656"/>
                    <a:gd name="connsiteX16" fmla="*/ 462480 w 670972"/>
                    <a:gd name="connsiteY16" fmla="*/ 2219864 h 2288656"/>
                    <a:gd name="connsiteX17" fmla="*/ 496346 w 670972"/>
                    <a:gd name="connsiteY17" fmla="*/ 2169064 h 2288656"/>
                    <a:gd name="connsiteX18" fmla="*/ 572546 w 670972"/>
                    <a:gd name="connsiteY18" fmla="*/ 2177531 h 2288656"/>
                    <a:gd name="connsiteX19" fmla="*/ 631813 w 670972"/>
                    <a:gd name="connsiteY19" fmla="*/ 2058998 h 2288656"/>
                    <a:gd name="connsiteX20" fmla="*/ 665680 w 670972"/>
                    <a:gd name="connsiteY20" fmla="*/ 1906598 h 2288656"/>
                    <a:gd name="connsiteX21" fmla="*/ 657213 w 670972"/>
                    <a:gd name="connsiteY21" fmla="*/ 1804998 h 2288656"/>
                    <a:gd name="connsiteX22" fmla="*/ 597946 w 670972"/>
                    <a:gd name="connsiteY22" fmla="*/ 1694931 h 2288656"/>
                    <a:gd name="connsiteX23" fmla="*/ 530213 w 670972"/>
                    <a:gd name="connsiteY23" fmla="*/ 1567931 h 2288656"/>
                    <a:gd name="connsiteX24" fmla="*/ 521746 w 670972"/>
                    <a:gd name="connsiteY24" fmla="*/ 1500198 h 2288656"/>
                    <a:gd name="connsiteX25" fmla="*/ 564080 w 670972"/>
                    <a:gd name="connsiteY25" fmla="*/ 1457864 h 2288656"/>
                    <a:gd name="connsiteX26" fmla="*/ 631813 w 670972"/>
                    <a:gd name="connsiteY26" fmla="*/ 678931 h 2288656"/>
                    <a:gd name="connsiteX27" fmla="*/ 657213 w 670972"/>
                    <a:gd name="connsiteY27" fmla="*/ 441864 h 2288656"/>
                    <a:gd name="connsiteX28" fmla="*/ 411680 w 670972"/>
                    <a:gd name="connsiteY28" fmla="*/ 272531 h 2288656"/>
                    <a:gd name="connsiteX29" fmla="*/ 22213 w 670972"/>
                    <a:gd name="connsiteY29" fmla="*/ 1598 h 228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670972" h="2288656">
                      <a:moveTo>
                        <a:pt x="22213" y="1598"/>
                      </a:moveTo>
                      <a:cubicBezTo>
                        <a:pt x="-37054" y="24176"/>
                        <a:pt x="39147" y="240076"/>
                        <a:pt x="56080" y="407998"/>
                      </a:cubicBezTo>
                      <a:cubicBezTo>
                        <a:pt x="73013" y="575920"/>
                        <a:pt x="108291" y="855320"/>
                        <a:pt x="123813" y="1009131"/>
                      </a:cubicBezTo>
                      <a:cubicBezTo>
                        <a:pt x="139335" y="1162942"/>
                        <a:pt x="137924" y="1244786"/>
                        <a:pt x="149213" y="1330864"/>
                      </a:cubicBezTo>
                      <a:cubicBezTo>
                        <a:pt x="160502" y="1416942"/>
                        <a:pt x="176024" y="1486087"/>
                        <a:pt x="191546" y="1525598"/>
                      </a:cubicBezTo>
                      <a:cubicBezTo>
                        <a:pt x="207068" y="1565109"/>
                        <a:pt x="231057" y="1546764"/>
                        <a:pt x="242346" y="1567931"/>
                      </a:cubicBezTo>
                      <a:cubicBezTo>
                        <a:pt x="253635" y="1589098"/>
                        <a:pt x="259280" y="1615909"/>
                        <a:pt x="259280" y="1652598"/>
                      </a:cubicBezTo>
                      <a:cubicBezTo>
                        <a:pt x="259280" y="1689287"/>
                        <a:pt x="252224" y="1735853"/>
                        <a:pt x="242346" y="1788064"/>
                      </a:cubicBezTo>
                      <a:cubicBezTo>
                        <a:pt x="232468" y="1840275"/>
                        <a:pt x="208480" y="1920708"/>
                        <a:pt x="200013" y="1965864"/>
                      </a:cubicBezTo>
                      <a:cubicBezTo>
                        <a:pt x="191546" y="2011020"/>
                        <a:pt x="191546" y="2026542"/>
                        <a:pt x="191546" y="2058998"/>
                      </a:cubicBezTo>
                      <a:cubicBezTo>
                        <a:pt x="191546" y="2091454"/>
                        <a:pt x="194369" y="2126731"/>
                        <a:pt x="200013" y="2160598"/>
                      </a:cubicBezTo>
                      <a:cubicBezTo>
                        <a:pt x="205657" y="2194465"/>
                        <a:pt x="211302" y="2241031"/>
                        <a:pt x="225413" y="2262198"/>
                      </a:cubicBezTo>
                      <a:cubicBezTo>
                        <a:pt x="239524" y="2283365"/>
                        <a:pt x="264925" y="2291831"/>
                        <a:pt x="284680" y="2287598"/>
                      </a:cubicBezTo>
                      <a:cubicBezTo>
                        <a:pt x="304436" y="2283365"/>
                        <a:pt x="328424" y="2250909"/>
                        <a:pt x="343946" y="2236798"/>
                      </a:cubicBezTo>
                      <a:cubicBezTo>
                        <a:pt x="359468" y="2222687"/>
                        <a:pt x="365113" y="2205753"/>
                        <a:pt x="377813" y="2202931"/>
                      </a:cubicBezTo>
                      <a:cubicBezTo>
                        <a:pt x="390513" y="2200109"/>
                        <a:pt x="406035" y="2217042"/>
                        <a:pt x="420146" y="2219864"/>
                      </a:cubicBezTo>
                      <a:cubicBezTo>
                        <a:pt x="434257" y="2222686"/>
                        <a:pt x="449780" y="2228331"/>
                        <a:pt x="462480" y="2219864"/>
                      </a:cubicBezTo>
                      <a:cubicBezTo>
                        <a:pt x="475180" y="2211397"/>
                        <a:pt x="478002" y="2176120"/>
                        <a:pt x="496346" y="2169064"/>
                      </a:cubicBezTo>
                      <a:cubicBezTo>
                        <a:pt x="514690" y="2162009"/>
                        <a:pt x="549968" y="2195875"/>
                        <a:pt x="572546" y="2177531"/>
                      </a:cubicBezTo>
                      <a:cubicBezTo>
                        <a:pt x="595124" y="2159187"/>
                        <a:pt x="616291" y="2104153"/>
                        <a:pt x="631813" y="2058998"/>
                      </a:cubicBezTo>
                      <a:cubicBezTo>
                        <a:pt x="647335" y="2013843"/>
                        <a:pt x="661447" y="1948931"/>
                        <a:pt x="665680" y="1906598"/>
                      </a:cubicBezTo>
                      <a:cubicBezTo>
                        <a:pt x="669913" y="1864265"/>
                        <a:pt x="668502" y="1840276"/>
                        <a:pt x="657213" y="1804998"/>
                      </a:cubicBezTo>
                      <a:cubicBezTo>
                        <a:pt x="645924" y="1769720"/>
                        <a:pt x="597946" y="1694931"/>
                        <a:pt x="597946" y="1694931"/>
                      </a:cubicBezTo>
                      <a:cubicBezTo>
                        <a:pt x="576779" y="1655420"/>
                        <a:pt x="542913" y="1600387"/>
                        <a:pt x="530213" y="1567931"/>
                      </a:cubicBezTo>
                      <a:cubicBezTo>
                        <a:pt x="517513" y="1535476"/>
                        <a:pt x="516102" y="1518543"/>
                        <a:pt x="521746" y="1500198"/>
                      </a:cubicBezTo>
                      <a:cubicBezTo>
                        <a:pt x="527391" y="1481854"/>
                        <a:pt x="545736" y="1594742"/>
                        <a:pt x="564080" y="1457864"/>
                      </a:cubicBezTo>
                      <a:cubicBezTo>
                        <a:pt x="582424" y="1320986"/>
                        <a:pt x="616291" y="848264"/>
                        <a:pt x="631813" y="678931"/>
                      </a:cubicBezTo>
                      <a:cubicBezTo>
                        <a:pt x="647335" y="509598"/>
                        <a:pt x="693902" y="509597"/>
                        <a:pt x="657213" y="441864"/>
                      </a:cubicBezTo>
                      <a:cubicBezTo>
                        <a:pt x="620524" y="374131"/>
                        <a:pt x="517513" y="343086"/>
                        <a:pt x="411680" y="272531"/>
                      </a:cubicBezTo>
                      <a:cubicBezTo>
                        <a:pt x="305847" y="201976"/>
                        <a:pt x="81480" y="-20980"/>
                        <a:pt x="22213" y="15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Полилиния 39"/>
                <p:cNvSpPr/>
                <p:nvPr/>
              </p:nvSpPr>
              <p:spPr>
                <a:xfrm>
                  <a:off x="2971207" y="3386656"/>
                  <a:ext cx="2264056" cy="1508718"/>
                </a:xfrm>
                <a:custGeom>
                  <a:avLst/>
                  <a:gdLst>
                    <a:gd name="connsiteX0" fmla="*/ 2218860 w 2264056"/>
                    <a:gd name="connsiteY0" fmla="*/ 11 h 1508718"/>
                    <a:gd name="connsiteX1" fmla="*/ 1990260 w 2264056"/>
                    <a:gd name="connsiteY1" fmla="*/ 177811 h 1508718"/>
                    <a:gd name="connsiteX2" fmla="*/ 1803993 w 2264056"/>
                    <a:gd name="connsiteY2" fmla="*/ 338677 h 1508718"/>
                    <a:gd name="connsiteX3" fmla="*/ 1693926 w 2264056"/>
                    <a:gd name="connsiteY3" fmla="*/ 414877 h 1508718"/>
                    <a:gd name="connsiteX4" fmla="*/ 1549993 w 2264056"/>
                    <a:gd name="connsiteY4" fmla="*/ 431811 h 1508718"/>
                    <a:gd name="connsiteX5" fmla="*/ 1414526 w 2264056"/>
                    <a:gd name="connsiteY5" fmla="*/ 457211 h 1508718"/>
                    <a:gd name="connsiteX6" fmla="*/ 1253660 w 2264056"/>
                    <a:gd name="connsiteY6" fmla="*/ 482611 h 1508718"/>
                    <a:gd name="connsiteX7" fmla="*/ 1185926 w 2264056"/>
                    <a:gd name="connsiteY7" fmla="*/ 508011 h 1508718"/>
                    <a:gd name="connsiteX8" fmla="*/ 1118193 w 2264056"/>
                    <a:gd name="connsiteY8" fmla="*/ 440277 h 1508718"/>
                    <a:gd name="connsiteX9" fmla="*/ 1016593 w 2264056"/>
                    <a:gd name="connsiteY9" fmla="*/ 397944 h 1508718"/>
                    <a:gd name="connsiteX10" fmla="*/ 1033526 w 2264056"/>
                    <a:gd name="connsiteY10" fmla="*/ 296344 h 1508718"/>
                    <a:gd name="connsiteX11" fmla="*/ 948860 w 2264056"/>
                    <a:gd name="connsiteY11" fmla="*/ 270944 h 1508718"/>
                    <a:gd name="connsiteX12" fmla="*/ 745660 w 2264056"/>
                    <a:gd name="connsiteY12" fmla="*/ 296344 h 1508718"/>
                    <a:gd name="connsiteX13" fmla="*/ 745660 w 2264056"/>
                    <a:gd name="connsiteY13" fmla="*/ 414877 h 1508718"/>
                    <a:gd name="connsiteX14" fmla="*/ 660993 w 2264056"/>
                    <a:gd name="connsiteY14" fmla="*/ 431811 h 1508718"/>
                    <a:gd name="connsiteX15" fmla="*/ 525526 w 2264056"/>
                    <a:gd name="connsiteY15" fmla="*/ 541877 h 1508718"/>
                    <a:gd name="connsiteX16" fmla="*/ 279993 w 2264056"/>
                    <a:gd name="connsiteY16" fmla="*/ 567277 h 1508718"/>
                    <a:gd name="connsiteX17" fmla="*/ 76793 w 2264056"/>
                    <a:gd name="connsiteY17" fmla="*/ 626544 h 1508718"/>
                    <a:gd name="connsiteX18" fmla="*/ 593 w 2264056"/>
                    <a:gd name="connsiteY18" fmla="*/ 685811 h 1508718"/>
                    <a:gd name="connsiteX19" fmla="*/ 110660 w 2264056"/>
                    <a:gd name="connsiteY19" fmla="*/ 846677 h 1508718"/>
                    <a:gd name="connsiteX20" fmla="*/ 186860 w 2264056"/>
                    <a:gd name="connsiteY20" fmla="*/ 804344 h 1508718"/>
                    <a:gd name="connsiteX21" fmla="*/ 356193 w 2264056"/>
                    <a:gd name="connsiteY21" fmla="*/ 821277 h 1508718"/>
                    <a:gd name="connsiteX22" fmla="*/ 406993 w 2264056"/>
                    <a:gd name="connsiteY22" fmla="*/ 829744 h 1508718"/>
                    <a:gd name="connsiteX23" fmla="*/ 373126 w 2264056"/>
                    <a:gd name="connsiteY23" fmla="*/ 956744 h 1508718"/>
                    <a:gd name="connsiteX24" fmla="*/ 330793 w 2264056"/>
                    <a:gd name="connsiteY24" fmla="*/ 1092211 h 1508718"/>
                    <a:gd name="connsiteX25" fmla="*/ 508593 w 2264056"/>
                    <a:gd name="connsiteY25" fmla="*/ 1236144 h 1508718"/>
                    <a:gd name="connsiteX26" fmla="*/ 906526 w 2264056"/>
                    <a:gd name="connsiteY26" fmla="*/ 1422411 h 1508718"/>
                    <a:gd name="connsiteX27" fmla="*/ 1346793 w 2264056"/>
                    <a:gd name="connsiteY27" fmla="*/ 1507077 h 1508718"/>
                    <a:gd name="connsiteX28" fmla="*/ 1338326 w 2264056"/>
                    <a:gd name="connsiteY28" fmla="*/ 1456277 h 1508718"/>
                    <a:gd name="connsiteX29" fmla="*/ 1346793 w 2264056"/>
                    <a:gd name="connsiteY29" fmla="*/ 1210744 h 1508718"/>
                    <a:gd name="connsiteX30" fmla="*/ 1346793 w 2264056"/>
                    <a:gd name="connsiteY30" fmla="*/ 1024477 h 1508718"/>
                    <a:gd name="connsiteX31" fmla="*/ 1304460 w 2264056"/>
                    <a:gd name="connsiteY31" fmla="*/ 770477 h 1508718"/>
                    <a:gd name="connsiteX32" fmla="*/ 1465326 w 2264056"/>
                    <a:gd name="connsiteY32" fmla="*/ 719677 h 1508718"/>
                    <a:gd name="connsiteX33" fmla="*/ 1914060 w 2264056"/>
                    <a:gd name="connsiteY33" fmla="*/ 618077 h 1508718"/>
                    <a:gd name="connsiteX34" fmla="*/ 2142660 w 2264056"/>
                    <a:gd name="connsiteY34" fmla="*/ 381011 h 1508718"/>
                    <a:gd name="connsiteX35" fmla="*/ 2261193 w 2264056"/>
                    <a:gd name="connsiteY35" fmla="*/ 270944 h 1508718"/>
                    <a:gd name="connsiteX36" fmla="*/ 2227326 w 2264056"/>
                    <a:gd name="connsiteY36" fmla="*/ 169344 h 1508718"/>
                    <a:gd name="connsiteX37" fmla="*/ 2218860 w 2264056"/>
                    <a:gd name="connsiteY37" fmla="*/ 11 h 1508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2264056" h="1508718">
                      <a:moveTo>
                        <a:pt x="2218860" y="11"/>
                      </a:moveTo>
                      <a:cubicBezTo>
                        <a:pt x="2179349" y="1422"/>
                        <a:pt x="2059404" y="121367"/>
                        <a:pt x="1990260" y="177811"/>
                      </a:cubicBezTo>
                      <a:cubicBezTo>
                        <a:pt x="1921115" y="234255"/>
                        <a:pt x="1853382" y="299166"/>
                        <a:pt x="1803993" y="338677"/>
                      </a:cubicBezTo>
                      <a:cubicBezTo>
                        <a:pt x="1754604" y="378188"/>
                        <a:pt x="1736259" y="399355"/>
                        <a:pt x="1693926" y="414877"/>
                      </a:cubicBezTo>
                      <a:cubicBezTo>
                        <a:pt x="1651593" y="430399"/>
                        <a:pt x="1596560" y="424755"/>
                        <a:pt x="1549993" y="431811"/>
                      </a:cubicBezTo>
                      <a:cubicBezTo>
                        <a:pt x="1503426" y="438867"/>
                        <a:pt x="1463915" y="448744"/>
                        <a:pt x="1414526" y="457211"/>
                      </a:cubicBezTo>
                      <a:cubicBezTo>
                        <a:pt x="1365137" y="465678"/>
                        <a:pt x="1291760" y="474144"/>
                        <a:pt x="1253660" y="482611"/>
                      </a:cubicBezTo>
                      <a:cubicBezTo>
                        <a:pt x="1215560" y="491078"/>
                        <a:pt x="1208504" y="515067"/>
                        <a:pt x="1185926" y="508011"/>
                      </a:cubicBezTo>
                      <a:cubicBezTo>
                        <a:pt x="1163348" y="500955"/>
                        <a:pt x="1146415" y="458621"/>
                        <a:pt x="1118193" y="440277"/>
                      </a:cubicBezTo>
                      <a:cubicBezTo>
                        <a:pt x="1089971" y="421933"/>
                        <a:pt x="1030704" y="421933"/>
                        <a:pt x="1016593" y="397944"/>
                      </a:cubicBezTo>
                      <a:cubicBezTo>
                        <a:pt x="1002482" y="373955"/>
                        <a:pt x="1044815" y="317511"/>
                        <a:pt x="1033526" y="296344"/>
                      </a:cubicBezTo>
                      <a:cubicBezTo>
                        <a:pt x="1022237" y="275177"/>
                        <a:pt x="996838" y="270944"/>
                        <a:pt x="948860" y="270944"/>
                      </a:cubicBezTo>
                      <a:cubicBezTo>
                        <a:pt x="900882" y="270944"/>
                        <a:pt x="779527" y="272355"/>
                        <a:pt x="745660" y="296344"/>
                      </a:cubicBezTo>
                      <a:cubicBezTo>
                        <a:pt x="711793" y="320333"/>
                        <a:pt x="759771" y="392299"/>
                        <a:pt x="745660" y="414877"/>
                      </a:cubicBezTo>
                      <a:cubicBezTo>
                        <a:pt x="731549" y="437455"/>
                        <a:pt x="697682" y="410644"/>
                        <a:pt x="660993" y="431811"/>
                      </a:cubicBezTo>
                      <a:cubicBezTo>
                        <a:pt x="624304" y="452978"/>
                        <a:pt x="589026" y="519299"/>
                        <a:pt x="525526" y="541877"/>
                      </a:cubicBezTo>
                      <a:cubicBezTo>
                        <a:pt x="462026" y="564455"/>
                        <a:pt x="354782" y="553166"/>
                        <a:pt x="279993" y="567277"/>
                      </a:cubicBezTo>
                      <a:cubicBezTo>
                        <a:pt x="205204" y="581388"/>
                        <a:pt x="123360" y="606788"/>
                        <a:pt x="76793" y="626544"/>
                      </a:cubicBezTo>
                      <a:cubicBezTo>
                        <a:pt x="30226" y="646300"/>
                        <a:pt x="-5051" y="649122"/>
                        <a:pt x="593" y="685811"/>
                      </a:cubicBezTo>
                      <a:cubicBezTo>
                        <a:pt x="6237" y="722500"/>
                        <a:pt x="79616" y="826922"/>
                        <a:pt x="110660" y="846677"/>
                      </a:cubicBezTo>
                      <a:cubicBezTo>
                        <a:pt x="141704" y="866432"/>
                        <a:pt x="145938" y="808577"/>
                        <a:pt x="186860" y="804344"/>
                      </a:cubicBezTo>
                      <a:lnTo>
                        <a:pt x="356193" y="821277"/>
                      </a:lnTo>
                      <a:cubicBezTo>
                        <a:pt x="392882" y="825510"/>
                        <a:pt x="404171" y="807166"/>
                        <a:pt x="406993" y="829744"/>
                      </a:cubicBezTo>
                      <a:cubicBezTo>
                        <a:pt x="409815" y="852322"/>
                        <a:pt x="385826" y="913000"/>
                        <a:pt x="373126" y="956744"/>
                      </a:cubicBezTo>
                      <a:cubicBezTo>
                        <a:pt x="360426" y="1000488"/>
                        <a:pt x="308215" y="1045644"/>
                        <a:pt x="330793" y="1092211"/>
                      </a:cubicBezTo>
                      <a:cubicBezTo>
                        <a:pt x="353371" y="1138778"/>
                        <a:pt x="412637" y="1181111"/>
                        <a:pt x="508593" y="1236144"/>
                      </a:cubicBezTo>
                      <a:cubicBezTo>
                        <a:pt x="604549" y="1291177"/>
                        <a:pt x="766826" y="1377256"/>
                        <a:pt x="906526" y="1422411"/>
                      </a:cubicBezTo>
                      <a:cubicBezTo>
                        <a:pt x="1046226" y="1467566"/>
                        <a:pt x="1274826" y="1501433"/>
                        <a:pt x="1346793" y="1507077"/>
                      </a:cubicBezTo>
                      <a:cubicBezTo>
                        <a:pt x="1418760" y="1512721"/>
                        <a:pt x="1338326" y="1505666"/>
                        <a:pt x="1338326" y="1456277"/>
                      </a:cubicBezTo>
                      <a:cubicBezTo>
                        <a:pt x="1338326" y="1406888"/>
                        <a:pt x="1345382" y="1282711"/>
                        <a:pt x="1346793" y="1210744"/>
                      </a:cubicBezTo>
                      <a:cubicBezTo>
                        <a:pt x="1348204" y="1138777"/>
                        <a:pt x="1353848" y="1097855"/>
                        <a:pt x="1346793" y="1024477"/>
                      </a:cubicBezTo>
                      <a:cubicBezTo>
                        <a:pt x="1339737" y="951099"/>
                        <a:pt x="1284705" y="821277"/>
                        <a:pt x="1304460" y="770477"/>
                      </a:cubicBezTo>
                      <a:cubicBezTo>
                        <a:pt x="1324215" y="719677"/>
                        <a:pt x="1363726" y="745077"/>
                        <a:pt x="1465326" y="719677"/>
                      </a:cubicBezTo>
                      <a:cubicBezTo>
                        <a:pt x="1566926" y="694277"/>
                        <a:pt x="1801171" y="674521"/>
                        <a:pt x="1914060" y="618077"/>
                      </a:cubicBezTo>
                      <a:cubicBezTo>
                        <a:pt x="2026949" y="561633"/>
                        <a:pt x="2084805" y="438866"/>
                        <a:pt x="2142660" y="381011"/>
                      </a:cubicBezTo>
                      <a:cubicBezTo>
                        <a:pt x="2200515" y="323156"/>
                        <a:pt x="2247082" y="306222"/>
                        <a:pt x="2261193" y="270944"/>
                      </a:cubicBezTo>
                      <a:cubicBezTo>
                        <a:pt x="2275304" y="235666"/>
                        <a:pt x="2232970" y="213088"/>
                        <a:pt x="2227326" y="169344"/>
                      </a:cubicBezTo>
                      <a:cubicBezTo>
                        <a:pt x="2221682" y="125600"/>
                        <a:pt x="2258371" y="-1400"/>
                        <a:pt x="221886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>
                  <a:off x="3275856" y="2497460"/>
                  <a:ext cx="1152128" cy="122413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Овал 41"/>
                <p:cNvSpPr/>
                <p:nvPr/>
              </p:nvSpPr>
              <p:spPr>
                <a:xfrm rot="21396420">
                  <a:off x="3710499" y="2499555"/>
                  <a:ext cx="793477" cy="17690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Овал 42"/>
                <p:cNvSpPr/>
                <p:nvPr/>
              </p:nvSpPr>
              <p:spPr>
                <a:xfrm rot="20351302">
                  <a:off x="3639376" y="2449563"/>
                  <a:ext cx="563667" cy="12309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 rot="6120657">
                  <a:off x="4244110" y="3178564"/>
                  <a:ext cx="344486" cy="15637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 rot="4842718">
                  <a:off x="3111165" y="3105932"/>
                  <a:ext cx="344486" cy="15637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8" name="Кольцо 37"/>
              <p:cNvSpPr/>
              <p:nvPr/>
            </p:nvSpPr>
            <p:spPr>
              <a:xfrm>
                <a:off x="2573867" y="1227665"/>
                <a:ext cx="3793066" cy="3767667"/>
              </a:xfrm>
              <a:prstGeom prst="donut">
                <a:avLst>
                  <a:gd name="adj" fmla="val 47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627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5426110"/>
            <a:ext cx="9144000" cy="288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82" y="0"/>
            <a:ext cx="713232" cy="5715000"/>
          </a:xfrm>
          <a:prstGeom prst="rect">
            <a:avLst/>
          </a:prstGeom>
          <a:solidFill>
            <a:srgbClr val="B9CDE5">
              <a:alpha val="6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18288" y="881262"/>
            <a:ext cx="8147304" cy="173736"/>
          </a:xfrm>
          <a:custGeom>
            <a:avLst/>
            <a:gdLst>
              <a:gd name="connsiteX0" fmla="*/ 0 w 8147304"/>
              <a:gd name="connsiteY0" fmla="*/ 173736 h 173736"/>
              <a:gd name="connsiteX1" fmla="*/ 713232 w 8147304"/>
              <a:gd name="connsiteY1" fmla="*/ 0 h 173736"/>
              <a:gd name="connsiteX2" fmla="*/ 8147304 w 8147304"/>
              <a:gd name="connsiteY2" fmla="*/ 0 h 17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47304" h="173736">
                <a:moveTo>
                  <a:pt x="0" y="173736"/>
                </a:moveTo>
                <a:lnTo>
                  <a:pt x="713232" y="0"/>
                </a:lnTo>
                <a:lnTo>
                  <a:pt x="8147304" y="0"/>
                </a:lnTo>
              </a:path>
            </a:pathLst>
          </a:cu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 flipH="1">
            <a:off x="-45720" y="1"/>
            <a:ext cx="45720" cy="5715000"/>
            <a:chOff x="-1" y="391875"/>
            <a:chExt cx="45719" cy="532312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1" y="841276"/>
              <a:ext cx="45719" cy="48737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flipH="1">
              <a:off x="-1" y="391875"/>
              <a:ext cx="45719" cy="100655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48125" y="59375"/>
            <a:ext cx="7647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Профилактика психологических состояний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детей 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подростков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способствующих проявлению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крайних признаков агрессии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48144" y="966202"/>
            <a:ext cx="5201391" cy="44165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b="1" dirty="0" smtClean="0">
                <a:latin typeface="+mj-lt"/>
              </a:rPr>
              <a:t>Активная пропаганда </a:t>
            </a:r>
            <a:r>
              <a:rPr lang="ru-RU" sz="1600" dirty="0" smtClean="0">
                <a:latin typeface="+mj-lt"/>
              </a:rPr>
              <a:t>Детского телефона доверия</a:t>
            </a:r>
          </a:p>
          <a:p>
            <a:pPr marL="273050" indent="-2730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b="1" dirty="0" smtClean="0">
                <a:latin typeface="+mj-lt"/>
              </a:rPr>
              <a:t>Психологическая диагностика </a:t>
            </a:r>
            <a:r>
              <a:rPr lang="ru-RU" sz="1600" dirty="0" smtClean="0">
                <a:latin typeface="+mj-lt"/>
              </a:rPr>
              <a:t>обучающихся</a:t>
            </a:r>
          </a:p>
          <a:p>
            <a:pPr marL="273050" indent="-2730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b="1" dirty="0" smtClean="0">
                <a:latin typeface="+mj-lt"/>
              </a:rPr>
              <a:t>Психологические тренинги </a:t>
            </a:r>
            <a:r>
              <a:rPr lang="ru-RU" sz="1600" dirty="0" smtClean="0">
                <a:latin typeface="+mj-lt"/>
              </a:rPr>
              <a:t>для обучающихся</a:t>
            </a:r>
          </a:p>
          <a:p>
            <a:pPr marL="273050" indent="-2730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v"/>
            </a:pPr>
            <a:endParaRPr lang="ru-RU" sz="300" dirty="0" smtClean="0">
              <a:latin typeface="+mj-lt"/>
            </a:endParaRPr>
          </a:p>
          <a:p>
            <a:pPr marL="273050" indent="-27305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b="1" dirty="0" smtClean="0">
                <a:latin typeface="+mj-lt"/>
              </a:rPr>
              <a:t>Информационная кампания </a:t>
            </a:r>
            <a:r>
              <a:rPr lang="ru-RU" sz="1600" dirty="0" smtClean="0">
                <a:latin typeface="+mj-lt"/>
              </a:rPr>
              <a:t>по профилактике </a:t>
            </a:r>
            <a:r>
              <a:rPr lang="ru-RU" sz="1600" dirty="0" err="1" smtClean="0">
                <a:latin typeface="+mj-lt"/>
              </a:rPr>
              <a:t>буллинга</a:t>
            </a:r>
            <a:r>
              <a:rPr lang="ru-RU" sz="1600" dirty="0" smtClean="0">
                <a:latin typeface="+mj-lt"/>
              </a:rPr>
              <a:t> и </a:t>
            </a:r>
            <a:r>
              <a:rPr lang="ru-RU" sz="1600" dirty="0" err="1" smtClean="0">
                <a:latin typeface="+mj-lt"/>
              </a:rPr>
              <a:t>кибербуллинга</a:t>
            </a:r>
            <a:endParaRPr lang="ru-RU" sz="1600" dirty="0" smtClean="0">
              <a:latin typeface="+mj-lt"/>
            </a:endParaRPr>
          </a:p>
          <a:p>
            <a:pPr marL="273050" indent="-273050">
              <a:buClr>
                <a:srgbClr val="0070C0"/>
              </a:buClr>
              <a:buFont typeface="Wingdings" pitchFamily="2" charset="2"/>
              <a:buChar char="v"/>
            </a:pPr>
            <a:endParaRPr lang="ru-RU" sz="600" dirty="0" smtClean="0">
              <a:latin typeface="+mj-lt"/>
            </a:endParaRPr>
          </a:p>
          <a:p>
            <a:pPr marL="273050" indent="-273050"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v"/>
            </a:pPr>
            <a:endParaRPr lang="ru-RU" sz="100" dirty="0" smtClean="0">
              <a:latin typeface="+mj-lt"/>
            </a:endParaRPr>
          </a:p>
          <a:p>
            <a:pPr marL="273050" indent="-27305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b="1" dirty="0" smtClean="0">
                <a:latin typeface="+mj-lt"/>
              </a:rPr>
              <a:t>Повышение квалификации </a:t>
            </a:r>
            <a:r>
              <a:rPr lang="ru-RU" sz="1600" dirty="0" smtClean="0">
                <a:latin typeface="+mj-lt"/>
              </a:rPr>
              <a:t>педагогов по формированию психологически   безопасной образовательной среды</a:t>
            </a:r>
          </a:p>
          <a:p>
            <a:pPr marL="273050" indent="-273050">
              <a:buClr>
                <a:srgbClr val="0070C0"/>
              </a:buClr>
              <a:buFont typeface="Wingdings" pitchFamily="2" charset="2"/>
              <a:buChar char="v"/>
            </a:pPr>
            <a:endParaRPr lang="ru-RU" sz="500" dirty="0" smtClean="0">
              <a:latin typeface="+mj-lt"/>
            </a:endParaRPr>
          </a:p>
          <a:p>
            <a:pPr marL="273050" indent="-27305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b="1" dirty="0" smtClean="0">
                <a:latin typeface="+mj-lt"/>
                <a:ea typeface="Times New Roman" panose="02020603050405020304" pitchFamily="18" charset="0"/>
              </a:rPr>
              <a:t>Разработка и внедрение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</a:rPr>
              <a:t> специальных программ, направленных на социальную </a:t>
            </a:r>
            <a:r>
              <a:rPr lang="ru-RU" sz="1600" dirty="0" err="1" smtClean="0">
                <a:latin typeface="+mj-lt"/>
                <a:ea typeface="Times New Roman" panose="02020603050405020304" pitchFamily="18" charset="0"/>
              </a:rPr>
              <a:t>реинтеграцию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</a:rPr>
              <a:t>, физическую и психологическую реабилитацию несовершеннолетних, пострадавших от жестокого обращения и преступных посягательств, в том числе сексуального характера, а также их близких родственников </a:t>
            </a:r>
            <a:endParaRPr lang="ru-RU" sz="1600" dirty="0">
              <a:latin typeface="+mj-lt"/>
            </a:endParaRPr>
          </a:p>
        </p:txBody>
      </p:sp>
      <p:pic>
        <p:nvPicPr>
          <p:cNvPr id="13" name="Picture 4" descr="http://ssvds4.ru/d/388750/d/%D0%BF%D0%BB%D0%B0%D0%BA%D0%B0%D1%82_%D0%A1%D0%BA%D0%B0%D0%B6%D0%B8_%D0%BE_%D1%87%D0%B5%D0%BC_%D0%BC%D0%BE%D0%BB%D1%87%D0%B8%D1%88%D1%8C.jpg"/>
          <p:cNvPicPr>
            <a:picLocks noChangeAspect="1" noChangeArrowheads="1"/>
          </p:cNvPicPr>
          <p:nvPr/>
        </p:nvPicPr>
        <p:blipFill>
          <a:blip r:embed="rId4" cstate="print"/>
          <a:srcRect l="8974" r="30109" b="33333"/>
          <a:stretch>
            <a:fillRect/>
          </a:stretch>
        </p:blipFill>
        <p:spPr bwMode="auto">
          <a:xfrm>
            <a:off x="6002707" y="900545"/>
            <a:ext cx="3141294" cy="48144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868911" y="539050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782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5426110"/>
            <a:ext cx="9144000" cy="2888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682" y="0"/>
            <a:ext cx="713232" cy="5715000"/>
          </a:xfrm>
          <a:prstGeom prst="rect">
            <a:avLst/>
          </a:prstGeom>
          <a:solidFill>
            <a:srgbClr val="B9CDE5">
              <a:alpha val="6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18288" y="774387"/>
            <a:ext cx="8147304" cy="173736"/>
          </a:xfrm>
          <a:custGeom>
            <a:avLst/>
            <a:gdLst>
              <a:gd name="connsiteX0" fmla="*/ 0 w 8147304"/>
              <a:gd name="connsiteY0" fmla="*/ 173736 h 173736"/>
              <a:gd name="connsiteX1" fmla="*/ 713232 w 8147304"/>
              <a:gd name="connsiteY1" fmla="*/ 0 h 173736"/>
              <a:gd name="connsiteX2" fmla="*/ 8147304 w 8147304"/>
              <a:gd name="connsiteY2" fmla="*/ 0 h 17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47304" h="173736">
                <a:moveTo>
                  <a:pt x="0" y="173736"/>
                </a:moveTo>
                <a:lnTo>
                  <a:pt x="713232" y="0"/>
                </a:lnTo>
                <a:lnTo>
                  <a:pt x="8147304" y="0"/>
                </a:lnTo>
              </a:path>
            </a:pathLst>
          </a:cu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6"/>
          <p:cNvGrpSpPr/>
          <p:nvPr/>
        </p:nvGrpSpPr>
        <p:grpSpPr>
          <a:xfrm flipH="1">
            <a:off x="-57596" y="2"/>
            <a:ext cx="57596" cy="5714999"/>
            <a:chOff x="-1" y="391876"/>
            <a:chExt cx="47636" cy="532312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1" y="841276"/>
              <a:ext cx="45719" cy="48737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flipH="1">
              <a:off x="3833" y="391876"/>
              <a:ext cx="43802" cy="89594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8769" y="0"/>
            <a:ext cx="8455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Усиление воспитательной составляющей </a:t>
            </a: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образовательного процесса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62597" y="1068061"/>
            <a:ext cx="5355773" cy="43088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  Классные часы, внеаудиторные мероприятия</a:t>
            </a:r>
          </a:p>
          <a:p>
            <a:pPr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  Семинары для обучающихся и родителей</a:t>
            </a:r>
          </a:p>
          <a:p>
            <a:pPr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  Всероссийский день правовой помощи детям</a:t>
            </a:r>
          </a:p>
          <a:p>
            <a:pPr marL="273050" indent="-273050"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Разработка и внедрение программ обучения        безопасному поведению в Интернет-пространстве детей, родителей (законных представителей) и специалистов, работающих с детьми</a:t>
            </a:r>
          </a:p>
          <a:p>
            <a:pPr marL="273050" indent="-273050"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</a:rPr>
              <a:t>Разработка и внедрение программ информирования детей и родителей распознаванию проявления различных видов насилия</a:t>
            </a:r>
          </a:p>
          <a:p>
            <a:pPr marL="273050" indent="-273050">
              <a:spcAft>
                <a:spcPts val="120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1600" dirty="0" smtClean="0">
                <a:latin typeface="+mj-lt"/>
                <a:ea typeface="Times New Roman" panose="02020603050405020304" pitchFamily="18" charset="0"/>
              </a:rPr>
              <a:t>Разработка и внедрение программ обучения родителей </a:t>
            </a:r>
            <a:r>
              <a:rPr lang="ru-RU" sz="1600" dirty="0" err="1" smtClean="0">
                <a:latin typeface="+mj-lt"/>
                <a:ea typeface="Times New Roman" panose="02020603050405020304" pitchFamily="18" charset="0"/>
              </a:rPr>
              <a:t>психолого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</a:rPr>
              <a:t>- педагогическим технологиям продуктивного взаимодействия с детьми и способам решения проблем </a:t>
            </a:r>
            <a:r>
              <a:rPr lang="ru-RU" sz="1600" dirty="0" err="1" smtClean="0">
                <a:latin typeface="+mj-lt"/>
                <a:ea typeface="Times New Roman" panose="02020603050405020304" pitchFamily="18" charset="0"/>
              </a:rPr>
              <a:t>детско</a:t>
            </a:r>
            <a:r>
              <a:rPr lang="ru-RU" sz="1600" dirty="0" smtClean="0">
                <a:latin typeface="+mj-lt"/>
                <a:ea typeface="Times New Roman" panose="02020603050405020304" pitchFamily="18" charset="0"/>
              </a:rPr>
              <a:t>- родительских отношений</a:t>
            </a:r>
            <a:endParaRPr lang="ru-RU" sz="16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68911" y="539050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pic>
        <p:nvPicPr>
          <p:cNvPr id="13" name="Picture 8" descr="https://files2.geometria.ru/pics/original/057/045/57045212.jpg"/>
          <p:cNvPicPr>
            <a:picLocks noChangeAspect="1" noChangeArrowheads="1"/>
          </p:cNvPicPr>
          <p:nvPr/>
        </p:nvPicPr>
        <p:blipFill>
          <a:blip r:embed="rId4" cstate="print"/>
          <a:srcRect l="-634" t="20374" r="20177" b="3195"/>
          <a:stretch>
            <a:fillRect/>
          </a:stretch>
        </p:blipFill>
        <p:spPr bwMode="auto">
          <a:xfrm>
            <a:off x="11875" y="1011959"/>
            <a:ext cx="3289463" cy="4683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82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3682" y="0"/>
            <a:ext cx="713232" cy="5715000"/>
          </a:xfrm>
          <a:prstGeom prst="rect">
            <a:avLst/>
          </a:prstGeom>
          <a:solidFill>
            <a:srgbClr val="B9CDE5">
              <a:alpha val="6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18288" y="869387"/>
            <a:ext cx="8147304" cy="173736"/>
          </a:xfrm>
          <a:custGeom>
            <a:avLst/>
            <a:gdLst>
              <a:gd name="connsiteX0" fmla="*/ 0 w 8147304"/>
              <a:gd name="connsiteY0" fmla="*/ 173736 h 173736"/>
              <a:gd name="connsiteX1" fmla="*/ 713232 w 8147304"/>
              <a:gd name="connsiteY1" fmla="*/ 0 h 173736"/>
              <a:gd name="connsiteX2" fmla="*/ 8147304 w 8147304"/>
              <a:gd name="connsiteY2" fmla="*/ 0 h 17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47304" h="173736">
                <a:moveTo>
                  <a:pt x="0" y="173736"/>
                </a:moveTo>
                <a:lnTo>
                  <a:pt x="713232" y="0"/>
                </a:lnTo>
                <a:lnTo>
                  <a:pt x="8147304" y="0"/>
                </a:lnTo>
              </a:path>
            </a:pathLst>
          </a:cu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6"/>
          <p:cNvGrpSpPr/>
          <p:nvPr/>
        </p:nvGrpSpPr>
        <p:grpSpPr>
          <a:xfrm flipH="1">
            <a:off x="-57596" y="2"/>
            <a:ext cx="57596" cy="5714999"/>
            <a:chOff x="-1" y="391876"/>
            <a:chExt cx="47636" cy="532312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1" y="841276"/>
              <a:ext cx="45719" cy="48737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flipH="1">
              <a:off x="3833" y="391876"/>
              <a:ext cx="43802" cy="89594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11332" y="23750"/>
            <a:ext cx="8432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Информационная кампания по алгоритму действий в случае попадания в чрезвычайную конфликтную ситуацию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68911" y="539050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60025" y="1025567"/>
            <a:ext cx="5011384" cy="44935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5600" indent="-355600"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>
                <a:latin typeface="+mj-lt"/>
              </a:rPr>
              <a:t>Распространение волонтерами возле образовательных учреждений листовок-инструкций о правилах поведения </a:t>
            </a:r>
          </a:p>
          <a:p>
            <a:pPr marL="355600" indent="-355600">
              <a:buClr>
                <a:srgbClr val="0070C0"/>
              </a:buClr>
            </a:pPr>
            <a:r>
              <a:rPr lang="ru-RU" dirty="0" smtClean="0">
                <a:latin typeface="+mj-lt"/>
              </a:rPr>
              <a:t>       в критической ситуации</a:t>
            </a:r>
          </a:p>
          <a:p>
            <a:pPr marL="355600" indent="-355600">
              <a:buClr>
                <a:srgbClr val="0070C0"/>
              </a:buClr>
              <a:buFont typeface="Wingdings" pitchFamily="2" charset="2"/>
              <a:buChar char="v"/>
            </a:pPr>
            <a:endParaRPr lang="ru-RU" sz="800" dirty="0" smtClean="0">
              <a:latin typeface="+mj-lt"/>
            </a:endParaRPr>
          </a:p>
          <a:p>
            <a:pPr marL="355600" indent="-355600"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>
                <a:latin typeface="+mj-lt"/>
              </a:rPr>
              <a:t>Размещение на стендах и сайтах всех образовательных организаций инструкции </a:t>
            </a:r>
          </a:p>
          <a:p>
            <a:pPr marL="355600" indent="-355600">
              <a:buClr>
                <a:srgbClr val="0070C0"/>
              </a:buClr>
            </a:pPr>
            <a:r>
              <a:rPr lang="ru-RU" dirty="0" smtClean="0">
                <a:latin typeface="+mj-lt"/>
              </a:rPr>
              <a:t>       о правилах поведения в критической ситуации</a:t>
            </a:r>
          </a:p>
          <a:p>
            <a:pPr marL="355600" indent="-355600">
              <a:buClr>
                <a:srgbClr val="0070C0"/>
              </a:buClr>
              <a:buFont typeface="Wingdings" pitchFamily="2" charset="2"/>
              <a:buChar char="v"/>
            </a:pPr>
            <a:endParaRPr lang="ru-RU" sz="800" dirty="0" smtClean="0">
              <a:latin typeface="+mj-lt"/>
            </a:endParaRPr>
          </a:p>
          <a:p>
            <a:pPr marL="355600" indent="-355600"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>
                <a:latin typeface="+mj-lt"/>
              </a:rPr>
              <a:t>Единый урок ОБЖ во всех ОУ проводят авторитетные в молодежной среде люди</a:t>
            </a:r>
          </a:p>
          <a:p>
            <a:pPr marL="355600" indent="-355600">
              <a:buClr>
                <a:srgbClr val="0070C0"/>
              </a:buClr>
              <a:buFont typeface="Wingdings" pitchFamily="2" charset="2"/>
              <a:buChar char="v"/>
            </a:pPr>
            <a:endParaRPr lang="ru-RU" sz="800" dirty="0" smtClean="0">
              <a:latin typeface="+mj-lt"/>
            </a:endParaRPr>
          </a:p>
          <a:p>
            <a:pPr marL="355600" indent="-355600">
              <a:buClr>
                <a:srgbClr val="0070C0"/>
              </a:buClr>
              <a:buFont typeface="Wingdings" pitchFamily="2" charset="2"/>
              <a:buChar char="v"/>
            </a:pPr>
            <a:r>
              <a:rPr lang="ru-RU" dirty="0" smtClean="0">
                <a:latin typeface="+mj-lt"/>
              </a:rPr>
              <a:t>Подготовка видео-ролика о поведении </a:t>
            </a:r>
          </a:p>
          <a:p>
            <a:pPr marL="355600" indent="-355600">
              <a:buClr>
                <a:srgbClr val="0070C0"/>
              </a:buClr>
            </a:pPr>
            <a:r>
              <a:rPr lang="ru-RU" dirty="0" smtClean="0">
                <a:latin typeface="+mj-lt"/>
              </a:rPr>
              <a:t>       в критической ситуации и распространение его среди учащейся молодежи в социальных сетях молодежи в социальных сетях</a:t>
            </a:r>
            <a:endParaRPr lang="ru-RU" dirty="0">
              <a:latin typeface="+mj-lt"/>
            </a:endParaRPr>
          </a:p>
        </p:txBody>
      </p:sp>
      <p:pic>
        <p:nvPicPr>
          <p:cNvPr id="1029" name="Picture 5" descr="T:\Куприянова\20.11.2018\картинки\lb42W80pAk-800x600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20641" t="17998" r="42799"/>
          <a:stretch>
            <a:fillRect/>
          </a:stretch>
        </p:blipFill>
        <p:spPr bwMode="auto">
          <a:xfrm>
            <a:off x="5771408" y="895300"/>
            <a:ext cx="3372602" cy="4819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82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shelagin\Pictures\fon33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rcRect l="23612" t="35180" r="13673" b="2714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Прямоугольник 25"/>
          <p:cNvSpPr/>
          <p:nvPr/>
        </p:nvSpPr>
        <p:spPr>
          <a:xfrm>
            <a:off x="3682" y="0"/>
            <a:ext cx="578209" cy="5715000"/>
          </a:xfrm>
          <a:prstGeom prst="rect">
            <a:avLst/>
          </a:prstGeom>
          <a:solidFill>
            <a:srgbClr val="B9CDE5">
              <a:alpha val="6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18288" y="869387"/>
            <a:ext cx="8147304" cy="173736"/>
          </a:xfrm>
          <a:custGeom>
            <a:avLst/>
            <a:gdLst>
              <a:gd name="connsiteX0" fmla="*/ 0 w 8147304"/>
              <a:gd name="connsiteY0" fmla="*/ 173736 h 173736"/>
              <a:gd name="connsiteX1" fmla="*/ 713232 w 8147304"/>
              <a:gd name="connsiteY1" fmla="*/ 0 h 173736"/>
              <a:gd name="connsiteX2" fmla="*/ 8147304 w 8147304"/>
              <a:gd name="connsiteY2" fmla="*/ 0 h 17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47304" h="173736">
                <a:moveTo>
                  <a:pt x="0" y="173736"/>
                </a:moveTo>
                <a:lnTo>
                  <a:pt x="713232" y="0"/>
                </a:lnTo>
                <a:lnTo>
                  <a:pt x="8147304" y="0"/>
                </a:lnTo>
              </a:path>
            </a:pathLst>
          </a:cu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6"/>
          <p:cNvGrpSpPr/>
          <p:nvPr/>
        </p:nvGrpSpPr>
        <p:grpSpPr>
          <a:xfrm flipH="1">
            <a:off x="-57596" y="2"/>
            <a:ext cx="57596" cy="5714999"/>
            <a:chOff x="-1" y="391876"/>
            <a:chExt cx="47636" cy="532312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-1" y="841276"/>
              <a:ext cx="45719" cy="48737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 flipH="1">
              <a:off x="3833" y="391876"/>
              <a:ext cx="43802" cy="89594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46957" y="35625"/>
            <a:ext cx="8432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Усиление обеспечительных мер безопасности </a:t>
            </a: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«детских» объектов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1269" y="1013695"/>
            <a:ext cx="5248894" cy="42165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73050" indent="-273050">
              <a:buClr>
                <a:srgbClr val="0070C0"/>
              </a:buClr>
              <a:buFont typeface="Wingdings" pitchFamily="2" charset="2"/>
              <a:buChar char="v"/>
              <a:tabLst>
                <a:tab pos="0" algn="l"/>
              </a:tabLst>
            </a:pPr>
            <a:r>
              <a:rPr lang="ru-RU" sz="1600" dirty="0" smtClean="0">
                <a:latin typeface="+mj-lt"/>
              </a:rPr>
              <a:t> Проведение интерактивных </a:t>
            </a:r>
            <a:r>
              <a:rPr lang="ru-RU" sz="1600" dirty="0" err="1" smtClean="0">
                <a:latin typeface="+mj-lt"/>
              </a:rPr>
              <a:t>квестов</a:t>
            </a:r>
            <a:r>
              <a:rPr lang="ru-RU" sz="1600" dirty="0" smtClean="0">
                <a:latin typeface="+mj-lt"/>
              </a:rPr>
              <a:t> во всех ОУ «Внимание! Внимание!» и «Первая медицинская помощь»</a:t>
            </a:r>
          </a:p>
          <a:p>
            <a:pPr marL="273050" indent="-273050">
              <a:buClr>
                <a:srgbClr val="0070C0"/>
              </a:buClr>
              <a:tabLst>
                <a:tab pos="0" algn="l"/>
              </a:tabLst>
            </a:pPr>
            <a:endParaRPr lang="ru-RU" sz="600" dirty="0" smtClean="0">
              <a:latin typeface="+mj-lt"/>
            </a:endParaRPr>
          </a:p>
          <a:p>
            <a:pPr marL="273050" indent="-273050">
              <a:buClr>
                <a:srgbClr val="0070C0"/>
              </a:buClr>
              <a:buFont typeface="Wingdings" pitchFamily="2" charset="2"/>
              <a:buChar char="v"/>
              <a:tabLst>
                <a:tab pos="0" algn="l"/>
              </a:tabLst>
            </a:pPr>
            <a:r>
              <a:rPr lang="ru-RU" sz="1600" dirty="0" smtClean="0">
                <a:latin typeface="+mj-lt"/>
              </a:rPr>
              <a:t> Ужесточение требований ОУ для охранных предприятий в части возраста и подготовки лиц, выполняющих функции физической охраны</a:t>
            </a:r>
          </a:p>
          <a:p>
            <a:pPr marL="273050" indent="-273050">
              <a:buClr>
                <a:srgbClr val="0070C0"/>
              </a:buClr>
              <a:buFont typeface="Wingdings" pitchFamily="2" charset="2"/>
              <a:buChar char="v"/>
              <a:tabLst>
                <a:tab pos="0" algn="l"/>
              </a:tabLst>
            </a:pPr>
            <a:endParaRPr lang="ru-RU" sz="600" dirty="0" smtClean="0">
              <a:latin typeface="+mj-lt"/>
            </a:endParaRPr>
          </a:p>
          <a:p>
            <a:pPr marL="273050" indent="-273050">
              <a:buClr>
                <a:srgbClr val="0070C0"/>
              </a:buClr>
              <a:buFont typeface="Wingdings" pitchFamily="2" charset="2"/>
              <a:buChar char="v"/>
              <a:tabLst>
                <a:tab pos="0" algn="l"/>
              </a:tabLst>
            </a:pPr>
            <a:r>
              <a:rPr lang="ru-RU" sz="1600" dirty="0" smtClean="0">
                <a:latin typeface="+mj-lt"/>
              </a:rPr>
              <a:t>Оборудование всех ОУ согласно требованиям постановления  Правительства РФ от 07.10.2017 </a:t>
            </a:r>
          </a:p>
          <a:p>
            <a:pPr marL="273050" indent="-273050">
              <a:buClr>
                <a:srgbClr val="0070C0"/>
              </a:buClr>
              <a:tabLst>
                <a:tab pos="0" algn="l"/>
              </a:tabLst>
            </a:pPr>
            <a:r>
              <a:rPr lang="ru-RU" sz="1600" dirty="0" smtClean="0">
                <a:latin typeface="+mj-lt"/>
              </a:rPr>
              <a:t>      N 1235 «Об утверждении требований </a:t>
            </a:r>
          </a:p>
          <a:p>
            <a:pPr marL="273050" indent="-273050">
              <a:buClr>
                <a:srgbClr val="0070C0"/>
              </a:buClr>
              <a:tabLst>
                <a:tab pos="0" algn="l"/>
              </a:tabLst>
            </a:pPr>
            <a:r>
              <a:rPr lang="ru-RU" sz="1600" dirty="0" smtClean="0">
                <a:latin typeface="+mj-lt"/>
              </a:rPr>
              <a:t>      к антитеррористической защищенности объектов (территорий) Министерства образования и науки Российской Федерации и объектов (территорий), относящихся к сфере деятельности Министерства образования и науки Российской Федерации, </a:t>
            </a:r>
          </a:p>
          <a:p>
            <a:pPr marL="273050" indent="-273050">
              <a:buClr>
                <a:srgbClr val="0070C0"/>
              </a:buClr>
              <a:tabLst>
                <a:tab pos="0" algn="l"/>
              </a:tabLst>
            </a:pPr>
            <a:r>
              <a:rPr lang="ru-RU" sz="1600" dirty="0" smtClean="0">
                <a:latin typeface="+mj-lt"/>
              </a:rPr>
              <a:t>      и формы паспорта безопасности этих объектов (территорий)» к объектам первой категории опасности</a:t>
            </a:r>
            <a:endParaRPr lang="ru-RU" sz="1600" dirty="0">
              <a:latin typeface="+mj-lt"/>
            </a:endParaRPr>
          </a:p>
        </p:txBody>
      </p:sp>
      <p:pic>
        <p:nvPicPr>
          <p:cNvPr id="5128" name="Picture 8" descr="http://xn----7sbba0brpdhu8ct0i.xn--80adxhks/wp-content/uploads/2016/12/98.jpg"/>
          <p:cNvPicPr>
            <a:picLocks noChangeAspect="1" noChangeArrowheads="1"/>
          </p:cNvPicPr>
          <p:nvPr/>
        </p:nvPicPr>
        <p:blipFill>
          <a:blip r:embed="rId5" cstate="print"/>
          <a:srcRect l="38052" r="15656"/>
          <a:stretch>
            <a:fillRect/>
          </a:stretch>
        </p:blipFill>
        <p:spPr bwMode="auto">
          <a:xfrm>
            <a:off x="5830791" y="926275"/>
            <a:ext cx="3313217" cy="478872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8868911" y="539050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782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5"/>
          <p:cNvGrpSpPr/>
          <p:nvPr/>
        </p:nvGrpSpPr>
        <p:grpSpPr>
          <a:xfrm>
            <a:off x="4628233" y="6565555"/>
            <a:ext cx="8724168" cy="8827869"/>
            <a:chOff x="1070953" y="-211507"/>
            <a:chExt cx="6400847" cy="6369341"/>
          </a:xfrm>
        </p:grpSpPr>
        <p:sp>
          <p:nvSpPr>
            <p:cNvPr id="9" name="WordArt 3"/>
            <p:cNvSpPr>
              <a:spLocks noChangeArrowheads="1" noChangeShapeType="1" noTextEdit="1"/>
            </p:cNvSpPr>
            <p:nvPr/>
          </p:nvSpPr>
          <p:spPr bwMode="auto">
            <a:xfrm rot="19736565">
              <a:off x="2529109" y="995841"/>
              <a:ext cx="4043513" cy="4095045"/>
            </a:xfrm>
            <a:prstGeom prst="rect">
              <a:avLst/>
            </a:prstGeom>
            <a:effectLst/>
          </p:spPr>
          <p:txBody>
            <a:bodyPr wrap="none" fromWordArt="1">
              <a:prstTxWarp prst="textArchUp">
                <a:avLst>
                  <a:gd name="adj" fmla="val 11098086"/>
                </a:avLst>
              </a:prstTxWarp>
            </a:bodyPr>
            <a:lstStyle/>
            <a:p>
              <a:pPr algn="ctr" rtl="0"/>
              <a:r>
                <a:rPr lang="ru-RU" sz="9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B8831"/>
                  </a:solidFill>
                  <a:cs typeface="Arial"/>
                </a:rPr>
                <a:t>ТЕРРИТОРИЯ </a:t>
              </a:r>
              <a:r>
                <a:rPr lang="ru-RU" sz="9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B050"/>
                  </a:solidFill>
                  <a:cs typeface="Arial"/>
                </a:rPr>
                <a:t>БЕЗ</a:t>
              </a:r>
              <a:r>
                <a:rPr lang="ru-RU" sz="9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92D050"/>
                  </a:solidFill>
                  <a:cs typeface="Arial"/>
                </a:rPr>
                <a:t>ОПАСНОСТИ</a:t>
              </a:r>
              <a:endParaRPr lang="ru-RU" sz="9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92D050"/>
                </a:solidFill>
                <a:cs typeface="Arial"/>
              </a:endParaRPr>
            </a:p>
          </p:txBody>
        </p:sp>
        <p:grpSp>
          <p:nvGrpSpPr>
            <p:cNvPr id="10" name="Группа 23"/>
            <p:cNvGrpSpPr/>
            <p:nvPr/>
          </p:nvGrpSpPr>
          <p:grpSpPr>
            <a:xfrm>
              <a:off x="1640823" y="211874"/>
              <a:ext cx="5510808" cy="5486400"/>
              <a:chOff x="10256564" y="2348880"/>
              <a:chExt cx="918468" cy="91440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0260632" y="234888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Арка 25"/>
              <p:cNvSpPr/>
              <p:nvPr/>
            </p:nvSpPr>
            <p:spPr>
              <a:xfrm rot="17451185">
                <a:off x="10265211" y="2367699"/>
                <a:ext cx="871493" cy="888787"/>
              </a:xfrm>
              <a:prstGeom prst="blockArc">
                <a:avLst>
                  <a:gd name="adj1" fmla="val 7056678"/>
                  <a:gd name="adj2" fmla="val 18312942"/>
                  <a:gd name="adj3" fmla="val 4918"/>
                </a:avLst>
              </a:prstGeom>
              <a:solidFill>
                <a:srgbClr val="92D050">
                  <a:alpha val="33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Группа 31"/>
            <p:cNvGrpSpPr/>
            <p:nvPr/>
          </p:nvGrpSpPr>
          <p:grpSpPr>
            <a:xfrm rot="5400000">
              <a:off x="1086706" y="-227260"/>
              <a:ext cx="6369341" cy="6400847"/>
              <a:chOff x="10260632" y="2335621"/>
              <a:chExt cx="923093" cy="927659"/>
            </a:xfrm>
          </p:grpSpPr>
          <p:sp>
            <p:nvSpPr>
              <p:cNvPr id="23" name="Овал 22"/>
              <p:cNvSpPr/>
              <p:nvPr/>
            </p:nvSpPr>
            <p:spPr>
              <a:xfrm>
                <a:off x="10260632" y="234888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Арка 23"/>
              <p:cNvSpPr/>
              <p:nvPr/>
            </p:nvSpPr>
            <p:spPr>
              <a:xfrm>
                <a:off x="10269325" y="2335621"/>
                <a:ext cx="914400" cy="914400"/>
              </a:xfrm>
              <a:prstGeom prst="blockArc">
                <a:avLst>
                  <a:gd name="adj1" fmla="val 7968040"/>
                  <a:gd name="adj2" fmla="val 19735479"/>
                  <a:gd name="adj3" fmla="val 4693"/>
                </a:avLst>
              </a:prstGeom>
              <a:solidFill>
                <a:srgbClr val="CC0066">
                  <a:alpha val="14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Овал 11"/>
            <p:cNvSpPr/>
            <p:nvPr/>
          </p:nvSpPr>
          <p:spPr>
            <a:xfrm rot="6338538">
              <a:off x="2716834" y="1235265"/>
              <a:ext cx="3742267" cy="3744000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100000">
                  <a:srgbClr val="00B050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35"/>
            <p:cNvGrpSpPr/>
            <p:nvPr/>
          </p:nvGrpSpPr>
          <p:grpSpPr>
            <a:xfrm>
              <a:off x="2691434" y="1219198"/>
              <a:ext cx="3793066" cy="3767667"/>
              <a:chOff x="2573867" y="1227665"/>
              <a:chExt cx="3793066" cy="3767667"/>
            </a:xfrm>
          </p:grpSpPr>
          <p:grpSp>
            <p:nvGrpSpPr>
              <p:cNvPr id="14" name="Группа 36"/>
              <p:cNvGrpSpPr/>
              <p:nvPr/>
            </p:nvGrpSpPr>
            <p:grpSpPr>
              <a:xfrm>
                <a:off x="2971207" y="1403869"/>
                <a:ext cx="2757552" cy="3491505"/>
                <a:chOff x="2971207" y="1403869"/>
                <a:chExt cx="2757552" cy="3491505"/>
              </a:xfrm>
              <a:solidFill>
                <a:schemeClr val="bg1"/>
              </a:solidFill>
            </p:grpSpPr>
            <p:sp>
              <p:nvSpPr>
                <p:cNvPr id="16" name="Полилиния 15"/>
                <p:cNvSpPr/>
                <p:nvPr/>
              </p:nvSpPr>
              <p:spPr>
                <a:xfrm>
                  <a:off x="5057787" y="1403869"/>
                  <a:ext cx="670972" cy="2288656"/>
                </a:xfrm>
                <a:custGeom>
                  <a:avLst/>
                  <a:gdLst>
                    <a:gd name="connsiteX0" fmla="*/ 22213 w 670972"/>
                    <a:gd name="connsiteY0" fmla="*/ 1598 h 2288656"/>
                    <a:gd name="connsiteX1" fmla="*/ 56080 w 670972"/>
                    <a:gd name="connsiteY1" fmla="*/ 407998 h 2288656"/>
                    <a:gd name="connsiteX2" fmla="*/ 123813 w 670972"/>
                    <a:gd name="connsiteY2" fmla="*/ 1009131 h 2288656"/>
                    <a:gd name="connsiteX3" fmla="*/ 149213 w 670972"/>
                    <a:gd name="connsiteY3" fmla="*/ 1330864 h 2288656"/>
                    <a:gd name="connsiteX4" fmla="*/ 191546 w 670972"/>
                    <a:gd name="connsiteY4" fmla="*/ 1525598 h 2288656"/>
                    <a:gd name="connsiteX5" fmla="*/ 242346 w 670972"/>
                    <a:gd name="connsiteY5" fmla="*/ 1567931 h 2288656"/>
                    <a:gd name="connsiteX6" fmla="*/ 259280 w 670972"/>
                    <a:gd name="connsiteY6" fmla="*/ 1652598 h 2288656"/>
                    <a:gd name="connsiteX7" fmla="*/ 242346 w 670972"/>
                    <a:gd name="connsiteY7" fmla="*/ 1788064 h 2288656"/>
                    <a:gd name="connsiteX8" fmla="*/ 200013 w 670972"/>
                    <a:gd name="connsiteY8" fmla="*/ 1965864 h 2288656"/>
                    <a:gd name="connsiteX9" fmla="*/ 191546 w 670972"/>
                    <a:gd name="connsiteY9" fmla="*/ 2058998 h 2288656"/>
                    <a:gd name="connsiteX10" fmla="*/ 200013 w 670972"/>
                    <a:gd name="connsiteY10" fmla="*/ 2160598 h 2288656"/>
                    <a:gd name="connsiteX11" fmla="*/ 225413 w 670972"/>
                    <a:gd name="connsiteY11" fmla="*/ 2262198 h 2288656"/>
                    <a:gd name="connsiteX12" fmla="*/ 284680 w 670972"/>
                    <a:gd name="connsiteY12" fmla="*/ 2287598 h 2288656"/>
                    <a:gd name="connsiteX13" fmla="*/ 343946 w 670972"/>
                    <a:gd name="connsiteY13" fmla="*/ 2236798 h 2288656"/>
                    <a:gd name="connsiteX14" fmla="*/ 377813 w 670972"/>
                    <a:gd name="connsiteY14" fmla="*/ 2202931 h 2288656"/>
                    <a:gd name="connsiteX15" fmla="*/ 420146 w 670972"/>
                    <a:gd name="connsiteY15" fmla="*/ 2219864 h 2288656"/>
                    <a:gd name="connsiteX16" fmla="*/ 462480 w 670972"/>
                    <a:gd name="connsiteY16" fmla="*/ 2219864 h 2288656"/>
                    <a:gd name="connsiteX17" fmla="*/ 496346 w 670972"/>
                    <a:gd name="connsiteY17" fmla="*/ 2169064 h 2288656"/>
                    <a:gd name="connsiteX18" fmla="*/ 572546 w 670972"/>
                    <a:gd name="connsiteY18" fmla="*/ 2177531 h 2288656"/>
                    <a:gd name="connsiteX19" fmla="*/ 631813 w 670972"/>
                    <a:gd name="connsiteY19" fmla="*/ 2058998 h 2288656"/>
                    <a:gd name="connsiteX20" fmla="*/ 665680 w 670972"/>
                    <a:gd name="connsiteY20" fmla="*/ 1906598 h 2288656"/>
                    <a:gd name="connsiteX21" fmla="*/ 657213 w 670972"/>
                    <a:gd name="connsiteY21" fmla="*/ 1804998 h 2288656"/>
                    <a:gd name="connsiteX22" fmla="*/ 597946 w 670972"/>
                    <a:gd name="connsiteY22" fmla="*/ 1694931 h 2288656"/>
                    <a:gd name="connsiteX23" fmla="*/ 530213 w 670972"/>
                    <a:gd name="connsiteY23" fmla="*/ 1567931 h 2288656"/>
                    <a:gd name="connsiteX24" fmla="*/ 521746 w 670972"/>
                    <a:gd name="connsiteY24" fmla="*/ 1500198 h 2288656"/>
                    <a:gd name="connsiteX25" fmla="*/ 564080 w 670972"/>
                    <a:gd name="connsiteY25" fmla="*/ 1457864 h 2288656"/>
                    <a:gd name="connsiteX26" fmla="*/ 631813 w 670972"/>
                    <a:gd name="connsiteY26" fmla="*/ 678931 h 2288656"/>
                    <a:gd name="connsiteX27" fmla="*/ 657213 w 670972"/>
                    <a:gd name="connsiteY27" fmla="*/ 441864 h 2288656"/>
                    <a:gd name="connsiteX28" fmla="*/ 411680 w 670972"/>
                    <a:gd name="connsiteY28" fmla="*/ 272531 h 2288656"/>
                    <a:gd name="connsiteX29" fmla="*/ 22213 w 670972"/>
                    <a:gd name="connsiteY29" fmla="*/ 1598 h 228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670972" h="2288656">
                      <a:moveTo>
                        <a:pt x="22213" y="1598"/>
                      </a:moveTo>
                      <a:cubicBezTo>
                        <a:pt x="-37054" y="24176"/>
                        <a:pt x="39147" y="240076"/>
                        <a:pt x="56080" y="407998"/>
                      </a:cubicBezTo>
                      <a:cubicBezTo>
                        <a:pt x="73013" y="575920"/>
                        <a:pt x="108291" y="855320"/>
                        <a:pt x="123813" y="1009131"/>
                      </a:cubicBezTo>
                      <a:cubicBezTo>
                        <a:pt x="139335" y="1162942"/>
                        <a:pt x="137924" y="1244786"/>
                        <a:pt x="149213" y="1330864"/>
                      </a:cubicBezTo>
                      <a:cubicBezTo>
                        <a:pt x="160502" y="1416942"/>
                        <a:pt x="176024" y="1486087"/>
                        <a:pt x="191546" y="1525598"/>
                      </a:cubicBezTo>
                      <a:cubicBezTo>
                        <a:pt x="207068" y="1565109"/>
                        <a:pt x="231057" y="1546764"/>
                        <a:pt x="242346" y="1567931"/>
                      </a:cubicBezTo>
                      <a:cubicBezTo>
                        <a:pt x="253635" y="1589098"/>
                        <a:pt x="259280" y="1615909"/>
                        <a:pt x="259280" y="1652598"/>
                      </a:cubicBezTo>
                      <a:cubicBezTo>
                        <a:pt x="259280" y="1689287"/>
                        <a:pt x="252224" y="1735853"/>
                        <a:pt x="242346" y="1788064"/>
                      </a:cubicBezTo>
                      <a:cubicBezTo>
                        <a:pt x="232468" y="1840275"/>
                        <a:pt x="208480" y="1920708"/>
                        <a:pt x="200013" y="1965864"/>
                      </a:cubicBezTo>
                      <a:cubicBezTo>
                        <a:pt x="191546" y="2011020"/>
                        <a:pt x="191546" y="2026542"/>
                        <a:pt x="191546" y="2058998"/>
                      </a:cubicBezTo>
                      <a:cubicBezTo>
                        <a:pt x="191546" y="2091454"/>
                        <a:pt x="194369" y="2126731"/>
                        <a:pt x="200013" y="2160598"/>
                      </a:cubicBezTo>
                      <a:cubicBezTo>
                        <a:pt x="205657" y="2194465"/>
                        <a:pt x="211302" y="2241031"/>
                        <a:pt x="225413" y="2262198"/>
                      </a:cubicBezTo>
                      <a:cubicBezTo>
                        <a:pt x="239524" y="2283365"/>
                        <a:pt x="264925" y="2291831"/>
                        <a:pt x="284680" y="2287598"/>
                      </a:cubicBezTo>
                      <a:cubicBezTo>
                        <a:pt x="304436" y="2283365"/>
                        <a:pt x="328424" y="2250909"/>
                        <a:pt x="343946" y="2236798"/>
                      </a:cubicBezTo>
                      <a:cubicBezTo>
                        <a:pt x="359468" y="2222687"/>
                        <a:pt x="365113" y="2205753"/>
                        <a:pt x="377813" y="2202931"/>
                      </a:cubicBezTo>
                      <a:cubicBezTo>
                        <a:pt x="390513" y="2200109"/>
                        <a:pt x="406035" y="2217042"/>
                        <a:pt x="420146" y="2219864"/>
                      </a:cubicBezTo>
                      <a:cubicBezTo>
                        <a:pt x="434257" y="2222686"/>
                        <a:pt x="449780" y="2228331"/>
                        <a:pt x="462480" y="2219864"/>
                      </a:cubicBezTo>
                      <a:cubicBezTo>
                        <a:pt x="475180" y="2211397"/>
                        <a:pt x="478002" y="2176120"/>
                        <a:pt x="496346" y="2169064"/>
                      </a:cubicBezTo>
                      <a:cubicBezTo>
                        <a:pt x="514690" y="2162009"/>
                        <a:pt x="549968" y="2195875"/>
                        <a:pt x="572546" y="2177531"/>
                      </a:cubicBezTo>
                      <a:cubicBezTo>
                        <a:pt x="595124" y="2159187"/>
                        <a:pt x="616291" y="2104153"/>
                        <a:pt x="631813" y="2058998"/>
                      </a:cubicBezTo>
                      <a:cubicBezTo>
                        <a:pt x="647335" y="2013843"/>
                        <a:pt x="661447" y="1948931"/>
                        <a:pt x="665680" y="1906598"/>
                      </a:cubicBezTo>
                      <a:cubicBezTo>
                        <a:pt x="669913" y="1864265"/>
                        <a:pt x="668502" y="1840276"/>
                        <a:pt x="657213" y="1804998"/>
                      </a:cubicBezTo>
                      <a:cubicBezTo>
                        <a:pt x="645924" y="1769720"/>
                        <a:pt x="597946" y="1694931"/>
                        <a:pt x="597946" y="1694931"/>
                      </a:cubicBezTo>
                      <a:cubicBezTo>
                        <a:pt x="576779" y="1655420"/>
                        <a:pt x="542913" y="1600387"/>
                        <a:pt x="530213" y="1567931"/>
                      </a:cubicBezTo>
                      <a:cubicBezTo>
                        <a:pt x="517513" y="1535476"/>
                        <a:pt x="516102" y="1518543"/>
                        <a:pt x="521746" y="1500198"/>
                      </a:cubicBezTo>
                      <a:cubicBezTo>
                        <a:pt x="527391" y="1481854"/>
                        <a:pt x="545736" y="1594742"/>
                        <a:pt x="564080" y="1457864"/>
                      </a:cubicBezTo>
                      <a:cubicBezTo>
                        <a:pt x="582424" y="1320986"/>
                        <a:pt x="616291" y="848264"/>
                        <a:pt x="631813" y="678931"/>
                      </a:cubicBezTo>
                      <a:cubicBezTo>
                        <a:pt x="647335" y="509598"/>
                        <a:pt x="693902" y="509597"/>
                        <a:pt x="657213" y="441864"/>
                      </a:cubicBezTo>
                      <a:cubicBezTo>
                        <a:pt x="620524" y="374131"/>
                        <a:pt x="517513" y="343086"/>
                        <a:pt x="411680" y="272531"/>
                      </a:cubicBezTo>
                      <a:cubicBezTo>
                        <a:pt x="305847" y="201976"/>
                        <a:pt x="81480" y="-20980"/>
                        <a:pt x="22213" y="15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>
                  <a:off x="2971207" y="3386656"/>
                  <a:ext cx="2264056" cy="1508718"/>
                </a:xfrm>
                <a:custGeom>
                  <a:avLst/>
                  <a:gdLst>
                    <a:gd name="connsiteX0" fmla="*/ 2218860 w 2264056"/>
                    <a:gd name="connsiteY0" fmla="*/ 11 h 1508718"/>
                    <a:gd name="connsiteX1" fmla="*/ 1990260 w 2264056"/>
                    <a:gd name="connsiteY1" fmla="*/ 177811 h 1508718"/>
                    <a:gd name="connsiteX2" fmla="*/ 1803993 w 2264056"/>
                    <a:gd name="connsiteY2" fmla="*/ 338677 h 1508718"/>
                    <a:gd name="connsiteX3" fmla="*/ 1693926 w 2264056"/>
                    <a:gd name="connsiteY3" fmla="*/ 414877 h 1508718"/>
                    <a:gd name="connsiteX4" fmla="*/ 1549993 w 2264056"/>
                    <a:gd name="connsiteY4" fmla="*/ 431811 h 1508718"/>
                    <a:gd name="connsiteX5" fmla="*/ 1414526 w 2264056"/>
                    <a:gd name="connsiteY5" fmla="*/ 457211 h 1508718"/>
                    <a:gd name="connsiteX6" fmla="*/ 1253660 w 2264056"/>
                    <a:gd name="connsiteY6" fmla="*/ 482611 h 1508718"/>
                    <a:gd name="connsiteX7" fmla="*/ 1185926 w 2264056"/>
                    <a:gd name="connsiteY7" fmla="*/ 508011 h 1508718"/>
                    <a:gd name="connsiteX8" fmla="*/ 1118193 w 2264056"/>
                    <a:gd name="connsiteY8" fmla="*/ 440277 h 1508718"/>
                    <a:gd name="connsiteX9" fmla="*/ 1016593 w 2264056"/>
                    <a:gd name="connsiteY9" fmla="*/ 397944 h 1508718"/>
                    <a:gd name="connsiteX10" fmla="*/ 1033526 w 2264056"/>
                    <a:gd name="connsiteY10" fmla="*/ 296344 h 1508718"/>
                    <a:gd name="connsiteX11" fmla="*/ 948860 w 2264056"/>
                    <a:gd name="connsiteY11" fmla="*/ 270944 h 1508718"/>
                    <a:gd name="connsiteX12" fmla="*/ 745660 w 2264056"/>
                    <a:gd name="connsiteY12" fmla="*/ 296344 h 1508718"/>
                    <a:gd name="connsiteX13" fmla="*/ 745660 w 2264056"/>
                    <a:gd name="connsiteY13" fmla="*/ 414877 h 1508718"/>
                    <a:gd name="connsiteX14" fmla="*/ 660993 w 2264056"/>
                    <a:gd name="connsiteY14" fmla="*/ 431811 h 1508718"/>
                    <a:gd name="connsiteX15" fmla="*/ 525526 w 2264056"/>
                    <a:gd name="connsiteY15" fmla="*/ 541877 h 1508718"/>
                    <a:gd name="connsiteX16" fmla="*/ 279993 w 2264056"/>
                    <a:gd name="connsiteY16" fmla="*/ 567277 h 1508718"/>
                    <a:gd name="connsiteX17" fmla="*/ 76793 w 2264056"/>
                    <a:gd name="connsiteY17" fmla="*/ 626544 h 1508718"/>
                    <a:gd name="connsiteX18" fmla="*/ 593 w 2264056"/>
                    <a:gd name="connsiteY18" fmla="*/ 685811 h 1508718"/>
                    <a:gd name="connsiteX19" fmla="*/ 110660 w 2264056"/>
                    <a:gd name="connsiteY19" fmla="*/ 846677 h 1508718"/>
                    <a:gd name="connsiteX20" fmla="*/ 186860 w 2264056"/>
                    <a:gd name="connsiteY20" fmla="*/ 804344 h 1508718"/>
                    <a:gd name="connsiteX21" fmla="*/ 356193 w 2264056"/>
                    <a:gd name="connsiteY21" fmla="*/ 821277 h 1508718"/>
                    <a:gd name="connsiteX22" fmla="*/ 406993 w 2264056"/>
                    <a:gd name="connsiteY22" fmla="*/ 829744 h 1508718"/>
                    <a:gd name="connsiteX23" fmla="*/ 373126 w 2264056"/>
                    <a:gd name="connsiteY23" fmla="*/ 956744 h 1508718"/>
                    <a:gd name="connsiteX24" fmla="*/ 330793 w 2264056"/>
                    <a:gd name="connsiteY24" fmla="*/ 1092211 h 1508718"/>
                    <a:gd name="connsiteX25" fmla="*/ 508593 w 2264056"/>
                    <a:gd name="connsiteY25" fmla="*/ 1236144 h 1508718"/>
                    <a:gd name="connsiteX26" fmla="*/ 906526 w 2264056"/>
                    <a:gd name="connsiteY26" fmla="*/ 1422411 h 1508718"/>
                    <a:gd name="connsiteX27" fmla="*/ 1346793 w 2264056"/>
                    <a:gd name="connsiteY27" fmla="*/ 1507077 h 1508718"/>
                    <a:gd name="connsiteX28" fmla="*/ 1338326 w 2264056"/>
                    <a:gd name="connsiteY28" fmla="*/ 1456277 h 1508718"/>
                    <a:gd name="connsiteX29" fmla="*/ 1346793 w 2264056"/>
                    <a:gd name="connsiteY29" fmla="*/ 1210744 h 1508718"/>
                    <a:gd name="connsiteX30" fmla="*/ 1346793 w 2264056"/>
                    <a:gd name="connsiteY30" fmla="*/ 1024477 h 1508718"/>
                    <a:gd name="connsiteX31" fmla="*/ 1304460 w 2264056"/>
                    <a:gd name="connsiteY31" fmla="*/ 770477 h 1508718"/>
                    <a:gd name="connsiteX32" fmla="*/ 1465326 w 2264056"/>
                    <a:gd name="connsiteY32" fmla="*/ 719677 h 1508718"/>
                    <a:gd name="connsiteX33" fmla="*/ 1914060 w 2264056"/>
                    <a:gd name="connsiteY33" fmla="*/ 618077 h 1508718"/>
                    <a:gd name="connsiteX34" fmla="*/ 2142660 w 2264056"/>
                    <a:gd name="connsiteY34" fmla="*/ 381011 h 1508718"/>
                    <a:gd name="connsiteX35" fmla="*/ 2261193 w 2264056"/>
                    <a:gd name="connsiteY35" fmla="*/ 270944 h 1508718"/>
                    <a:gd name="connsiteX36" fmla="*/ 2227326 w 2264056"/>
                    <a:gd name="connsiteY36" fmla="*/ 169344 h 1508718"/>
                    <a:gd name="connsiteX37" fmla="*/ 2218860 w 2264056"/>
                    <a:gd name="connsiteY37" fmla="*/ 11 h 1508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2264056" h="1508718">
                      <a:moveTo>
                        <a:pt x="2218860" y="11"/>
                      </a:moveTo>
                      <a:cubicBezTo>
                        <a:pt x="2179349" y="1422"/>
                        <a:pt x="2059404" y="121367"/>
                        <a:pt x="1990260" y="177811"/>
                      </a:cubicBezTo>
                      <a:cubicBezTo>
                        <a:pt x="1921115" y="234255"/>
                        <a:pt x="1853382" y="299166"/>
                        <a:pt x="1803993" y="338677"/>
                      </a:cubicBezTo>
                      <a:cubicBezTo>
                        <a:pt x="1754604" y="378188"/>
                        <a:pt x="1736259" y="399355"/>
                        <a:pt x="1693926" y="414877"/>
                      </a:cubicBezTo>
                      <a:cubicBezTo>
                        <a:pt x="1651593" y="430399"/>
                        <a:pt x="1596560" y="424755"/>
                        <a:pt x="1549993" y="431811"/>
                      </a:cubicBezTo>
                      <a:cubicBezTo>
                        <a:pt x="1503426" y="438867"/>
                        <a:pt x="1463915" y="448744"/>
                        <a:pt x="1414526" y="457211"/>
                      </a:cubicBezTo>
                      <a:cubicBezTo>
                        <a:pt x="1365137" y="465678"/>
                        <a:pt x="1291760" y="474144"/>
                        <a:pt x="1253660" y="482611"/>
                      </a:cubicBezTo>
                      <a:cubicBezTo>
                        <a:pt x="1215560" y="491078"/>
                        <a:pt x="1208504" y="515067"/>
                        <a:pt x="1185926" y="508011"/>
                      </a:cubicBezTo>
                      <a:cubicBezTo>
                        <a:pt x="1163348" y="500955"/>
                        <a:pt x="1146415" y="458621"/>
                        <a:pt x="1118193" y="440277"/>
                      </a:cubicBezTo>
                      <a:cubicBezTo>
                        <a:pt x="1089971" y="421933"/>
                        <a:pt x="1030704" y="421933"/>
                        <a:pt x="1016593" y="397944"/>
                      </a:cubicBezTo>
                      <a:cubicBezTo>
                        <a:pt x="1002482" y="373955"/>
                        <a:pt x="1044815" y="317511"/>
                        <a:pt x="1033526" y="296344"/>
                      </a:cubicBezTo>
                      <a:cubicBezTo>
                        <a:pt x="1022237" y="275177"/>
                        <a:pt x="996838" y="270944"/>
                        <a:pt x="948860" y="270944"/>
                      </a:cubicBezTo>
                      <a:cubicBezTo>
                        <a:pt x="900882" y="270944"/>
                        <a:pt x="779527" y="272355"/>
                        <a:pt x="745660" y="296344"/>
                      </a:cubicBezTo>
                      <a:cubicBezTo>
                        <a:pt x="711793" y="320333"/>
                        <a:pt x="759771" y="392299"/>
                        <a:pt x="745660" y="414877"/>
                      </a:cubicBezTo>
                      <a:cubicBezTo>
                        <a:pt x="731549" y="437455"/>
                        <a:pt x="697682" y="410644"/>
                        <a:pt x="660993" y="431811"/>
                      </a:cubicBezTo>
                      <a:cubicBezTo>
                        <a:pt x="624304" y="452978"/>
                        <a:pt x="589026" y="519299"/>
                        <a:pt x="525526" y="541877"/>
                      </a:cubicBezTo>
                      <a:cubicBezTo>
                        <a:pt x="462026" y="564455"/>
                        <a:pt x="354782" y="553166"/>
                        <a:pt x="279993" y="567277"/>
                      </a:cubicBezTo>
                      <a:cubicBezTo>
                        <a:pt x="205204" y="581388"/>
                        <a:pt x="123360" y="606788"/>
                        <a:pt x="76793" y="626544"/>
                      </a:cubicBezTo>
                      <a:cubicBezTo>
                        <a:pt x="30226" y="646300"/>
                        <a:pt x="-5051" y="649122"/>
                        <a:pt x="593" y="685811"/>
                      </a:cubicBezTo>
                      <a:cubicBezTo>
                        <a:pt x="6237" y="722500"/>
                        <a:pt x="79616" y="826922"/>
                        <a:pt x="110660" y="846677"/>
                      </a:cubicBezTo>
                      <a:cubicBezTo>
                        <a:pt x="141704" y="866432"/>
                        <a:pt x="145938" y="808577"/>
                        <a:pt x="186860" y="804344"/>
                      </a:cubicBezTo>
                      <a:lnTo>
                        <a:pt x="356193" y="821277"/>
                      </a:lnTo>
                      <a:cubicBezTo>
                        <a:pt x="392882" y="825510"/>
                        <a:pt x="404171" y="807166"/>
                        <a:pt x="406993" y="829744"/>
                      </a:cubicBezTo>
                      <a:cubicBezTo>
                        <a:pt x="409815" y="852322"/>
                        <a:pt x="385826" y="913000"/>
                        <a:pt x="373126" y="956744"/>
                      </a:cubicBezTo>
                      <a:cubicBezTo>
                        <a:pt x="360426" y="1000488"/>
                        <a:pt x="308215" y="1045644"/>
                        <a:pt x="330793" y="1092211"/>
                      </a:cubicBezTo>
                      <a:cubicBezTo>
                        <a:pt x="353371" y="1138778"/>
                        <a:pt x="412637" y="1181111"/>
                        <a:pt x="508593" y="1236144"/>
                      </a:cubicBezTo>
                      <a:cubicBezTo>
                        <a:pt x="604549" y="1291177"/>
                        <a:pt x="766826" y="1377256"/>
                        <a:pt x="906526" y="1422411"/>
                      </a:cubicBezTo>
                      <a:cubicBezTo>
                        <a:pt x="1046226" y="1467566"/>
                        <a:pt x="1274826" y="1501433"/>
                        <a:pt x="1346793" y="1507077"/>
                      </a:cubicBezTo>
                      <a:cubicBezTo>
                        <a:pt x="1418760" y="1512721"/>
                        <a:pt x="1338326" y="1505666"/>
                        <a:pt x="1338326" y="1456277"/>
                      </a:cubicBezTo>
                      <a:cubicBezTo>
                        <a:pt x="1338326" y="1406888"/>
                        <a:pt x="1345382" y="1282711"/>
                        <a:pt x="1346793" y="1210744"/>
                      </a:cubicBezTo>
                      <a:cubicBezTo>
                        <a:pt x="1348204" y="1138777"/>
                        <a:pt x="1353848" y="1097855"/>
                        <a:pt x="1346793" y="1024477"/>
                      </a:cubicBezTo>
                      <a:cubicBezTo>
                        <a:pt x="1339737" y="951099"/>
                        <a:pt x="1284705" y="821277"/>
                        <a:pt x="1304460" y="770477"/>
                      </a:cubicBezTo>
                      <a:cubicBezTo>
                        <a:pt x="1324215" y="719677"/>
                        <a:pt x="1363726" y="745077"/>
                        <a:pt x="1465326" y="719677"/>
                      </a:cubicBezTo>
                      <a:cubicBezTo>
                        <a:pt x="1566926" y="694277"/>
                        <a:pt x="1801171" y="674521"/>
                        <a:pt x="1914060" y="618077"/>
                      </a:cubicBezTo>
                      <a:cubicBezTo>
                        <a:pt x="2026949" y="561633"/>
                        <a:pt x="2084805" y="438866"/>
                        <a:pt x="2142660" y="381011"/>
                      </a:cubicBezTo>
                      <a:cubicBezTo>
                        <a:pt x="2200515" y="323156"/>
                        <a:pt x="2247082" y="306222"/>
                        <a:pt x="2261193" y="270944"/>
                      </a:cubicBezTo>
                      <a:cubicBezTo>
                        <a:pt x="2275304" y="235666"/>
                        <a:pt x="2232970" y="213088"/>
                        <a:pt x="2227326" y="169344"/>
                      </a:cubicBezTo>
                      <a:cubicBezTo>
                        <a:pt x="2221682" y="125600"/>
                        <a:pt x="2258371" y="-1400"/>
                        <a:pt x="221886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Овал 17"/>
                <p:cNvSpPr/>
                <p:nvPr/>
              </p:nvSpPr>
              <p:spPr>
                <a:xfrm>
                  <a:off x="3275856" y="2497460"/>
                  <a:ext cx="1152128" cy="122413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 rot="21396420">
                  <a:off x="3710499" y="2499555"/>
                  <a:ext cx="793477" cy="17690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Овал 19"/>
                <p:cNvSpPr/>
                <p:nvPr/>
              </p:nvSpPr>
              <p:spPr>
                <a:xfrm rot="20351302">
                  <a:off x="3639376" y="2449563"/>
                  <a:ext cx="563667" cy="12309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 rot="6120657">
                  <a:off x="4244110" y="3178564"/>
                  <a:ext cx="344486" cy="15637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Овал 21"/>
                <p:cNvSpPr/>
                <p:nvPr/>
              </p:nvSpPr>
              <p:spPr>
                <a:xfrm rot="4842718">
                  <a:off x="3111165" y="3105932"/>
                  <a:ext cx="344486" cy="15637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" name="Кольцо 14"/>
              <p:cNvSpPr/>
              <p:nvPr/>
            </p:nvSpPr>
            <p:spPr>
              <a:xfrm>
                <a:off x="2573867" y="1227665"/>
                <a:ext cx="3793066" cy="3767667"/>
              </a:xfrm>
              <a:prstGeom prst="donut">
                <a:avLst>
                  <a:gd name="adj" fmla="val 47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7" name="Группа 5"/>
          <p:cNvGrpSpPr/>
          <p:nvPr/>
        </p:nvGrpSpPr>
        <p:grpSpPr>
          <a:xfrm>
            <a:off x="2808181" y="870710"/>
            <a:ext cx="3640103" cy="3824275"/>
            <a:chOff x="1070953" y="-211507"/>
            <a:chExt cx="6400847" cy="6369341"/>
          </a:xfrm>
        </p:grpSpPr>
        <p:sp>
          <p:nvSpPr>
            <p:cNvPr id="28" name="WordArt 3"/>
            <p:cNvSpPr>
              <a:spLocks noChangeArrowheads="1" noChangeShapeType="1" noTextEdit="1"/>
            </p:cNvSpPr>
            <p:nvPr/>
          </p:nvSpPr>
          <p:spPr bwMode="auto">
            <a:xfrm rot="19736565">
              <a:off x="2529109" y="995841"/>
              <a:ext cx="4043513" cy="4095045"/>
            </a:xfrm>
            <a:prstGeom prst="rect">
              <a:avLst/>
            </a:prstGeom>
            <a:effectLst/>
          </p:spPr>
          <p:txBody>
            <a:bodyPr wrap="none" fromWordArt="1">
              <a:prstTxWarp prst="textArchUp">
                <a:avLst>
                  <a:gd name="adj" fmla="val 11098086"/>
                </a:avLst>
              </a:prstTxWarp>
            </a:bodyPr>
            <a:lstStyle/>
            <a:p>
              <a:pPr algn="ctr" rtl="0"/>
              <a:r>
                <a:rPr lang="ru-RU" sz="9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B8831"/>
                  </a:solidFill>
                  <a:cs typeface="Arial"/>
                </a:rPr>
                <a:t>ДЕТСТВО </a:t>
              </a:r>
              <a:r>
                <a:rPr lang="ru-RU" sz="9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00B050"/>
                  </a:solidFill>
                  <a:cs typeface="Arial"/>
                </a:rPr>
                <a:t>БЕЗ </a:t>
              </a:r>
              <a:r>
                <a:rPr lang="ru-RU" sz="900" b="1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92D050"/>
                  </a:solidFill>
                  <a:cs typeface="Arial"/>
                </a:rPr>
                <a:t>ОПАСНОСТИ</a:t>
              </a:r>
              <a:endParaRPr lang="ru-RU" sz="900" b="1" kern="10" spc="0" dirty="0">
                <a:ln w="9525">
                  <a:noFill/>
                  <a:round/>
                  <a:headEnd/>
                  <a:tailEnd/>
                </a:ln>
                <a:solidFill>
                  <a:srgbClr val="92D050"/>
                </a:solidFill>
                <a:cs typeface="Arial"/>
              </a:endParaRPr>
            </a:p>
          </p:txBody>
        </p:sp>
        <p:grpSp>
          <p:nvGrpSpPr>
            <p:cNvPr id="29" name="Группа 23"/>
            <p:cNvGrpSpPr/>
            <p:nvPr/>
          </p:nvGrpSpPr>
          <p:grpSpPr>
            <a:xfrm>
              <a:off x="1640823" y="211874"/>
              <a:ext cx="5510808" cy="5486400"/>
              <a:chOff x="10256564" y="2348880"/>
              <a:chExt cx="918468" cy="914400"/>
            </a:xfrm>
          </p:grpSpPr>
          <p:sp>
            <p:nvSpPr>
              <p:cNvPr id="44" name="Овал 43"/>
              <p:cNvSpPr/>
              <p:nvPr/>
            </p:nvSpPr>
            <p:spPr>
              <a:xfrm>
                <a:off x="10260632" y="234888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Арка 44"/>
              <p:cNvSpPr/>
              <p:nvPr/>
            </p:nvSpPr>
            <p:spPr>
              <a:xfrm rot="17451185">
                <a:off x="10265211" y="2367699"/>
                <a:ext cx="871493" cy="888787"/>
              </a:xfrm>
              <a:prstGeom prst="blockArc">
                <a:avLst>
                  <a:gd name="adj1" fmla="val 7056678"/>
                  <a:gd name="adj2" fmla="val 18312942"/>
                  <a:gd name="adj3" fmla="val 4918"/>
                </a:avLst>
              </a:prstGeom>
              <a:solidFill>
                <a:srgbClr val="92D050">
                  <a:alpha val="33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Группа 31"/>
            <p:cNvGrpSpPr/>
            <p:nvPr/>
          </p:nvGrpSpPr>
          <p:grpSpPr>
            <a:xfrm rot="5400000">
              <a:off x="1086706" y="-227260"/>
              <a:ext cx="6369341" cy="6400847"/>
              <a:chOff x="10260632" y="2335621"/>
              <a:chExt cx="923093" cy="927659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10260632" y="234888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Арка 42"/>
              <p:cNvSpPr/>
              <p:nvPr/>
            </p:nvSpPr>
            <p:spPr>
              <a:xfrm>
                <a:off x="10269325" y="2335621"/>
                <a:ext cx="914400" cy="914400"/>
              </a:xfrm>
              <a:prstGeom prst="blockArc">
                <a:avLst>
                  <a:gd name="adj1" fmla="val 7968040"/>
                  <a:gd name="adj2" fmla="val 19735479"/>
                  <a:gd name="adj3" fmla="val 4693"/>
                </a:avLst>
              </a:prstGeom>
              <a:solidFill>
                <a:srgbClr val="CC0066">
                  <a:alpha val="14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Овал 30"/>
            <p:cNvSpPr/>
            <p:nvPr/>
          </p:nvSpPr>
          <p:spPr>
            <a:xfrm rot="6338538">
              <a:off x="2716834" y="1235265"/>
              <a:ext cx="3742267" cy="3744000"/>
            </a:xfrm>
            <a:prstGeom prst="ellipse">
              <a:avLst/>
            </a:prstGeom>
            <a:gradFill>
              <a:gsLst>
                <a:gs pos="0">
                  <a:srgbClr val="92D050"/>
                </a:gs>
                <a:gs pos="100000">
                  <a:srgbClr val="00B050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5"/>
            <p:cNvGrpSpPr/>
            <p:nvPr/>
          </p:nvGrpSpPr>
          <p:grpSpPr>
            <a:xfrm>
              <a:off x="2691434" y="1219198"/>
              <a:ext cx="3793066" cy="3767667"/>
              <a:chOff x="2573867" y="1227665"/>
              <a:chExt cx="3793066" cy="3767667"/>
            </a:xfrm>
          </p:grpSpPr>
          <p:grpSp>
            <p:nvGrpSpPr>
              <p:cNvPr id="33" name="Группа 36"/>
              <p:cNvGrpSpPr/>
              <p:nvPr/>
            </p:nvGrpSpPr>
            <p:grpSpPr>
              <a:xfrm>
                <a:off x="2971207" y="1403869"/>
                <a:ext cx="2757552" cy="3491505"/>
                <a:chOff x="2971207" y="1403869"/>
                <a:chExt cx="2757552" cy="3491505"/>
              </a:xfrm>
              <a:solidFill>
                <a:schemeClr val="bg1"/>
              </a:solidFill>
            </p:grpSpPr>
            <p:sp>
              <p:nvSpPr>
                <p:cNvPr id="35" name="Полилиния 34"/>
                <p:cNvSpPr/>
                <p:nvPr/>
              </p:nvSpPr>
              <p:spPr>
                <a:xfrm>
                  <a:off x="5057787" y="1403869"/>
                  <a:ext cx="670972" cy="2288656"/>
                </a:xfrm>
                <a:custGeom>
                  <a:avLst/>
                  <a:gdLst>
                    <a:gd name="connsiteX0" fmla="*/ 22213 w 670972"/>
                    <a:gd name="connsiteY0" fmla="*/ 1598 h 2288656"/>
                    <a:gd name="connsiteX1" fmla="*/ 56080 w 670972"/>
                    <a:gd name="connsiteY1" fmla="*/ 407998 h 2288656"/>
                    <a:gd name="connsiteX2" fmla="*/ 123813 w 670972"/>
                    <a:gd name="connsiteY2" fmla="*/ 1009131 h 2288656"/>
                    <a:gd name="connsiteX3" fmla="*/ 149213 w 670972"/>
                    <a:gd name="connsiteY3" fmla="*/ 1330864 h 2288656"/>
                    <a:gd name="connsiteX4" fmla="*/ 191546 w 670972"/>
                    <a:gd name="connsiteY4" fmla="*/ 1525598 h 2288656"/>
                    <a:gd name="connsiteX5" fmla="*/ 242346 w 670972"/>
                    <a:gd name="connsiteY5" fmla="*/ 1567931 h 2288656"/>
                    <a:gd name="connsiteX6" fmla="*/ 259280 w 670972"/>
                    <a:gd name="connsiteY6" fmla="*/ 1652598 h 2288656"/>
                    <a:gd name="connsiteX7" fmla="*/ 242346 w 670972"/>
                    <a:gd name="connsiteY7" fmla="*/ 1788064 h 2288656"/>
                    <a:gd name="connsiteX8" fmla="*/ 200013 w 670972"/>
                    <a:gd name="connsiteY8" fmla="*/ 1965864 h 2288656"/>
                    <a:gd name="connsiteX9" fmla="*/ 191546 w 670972"/>
                    <a:gd name="connsiteY9" fmla="*/ 2058998 h 2288656"/>
                    <a:gd name="connsiteX10" fmla="*/ 200013 w 670972"/>
                    <a:gd name="connsiteY10" fmla="*/ 2160598 h 2288656"/>
                    <a:gd name="connsiteX11" fmla="*/ 225413 w 670972"/>
                    <a:gd name="connsiteY11" fmla="*/ 2262198 h 2288656"/>
                    <a:gd name="connsiteX12" fmla="*/ 284680 w 670972"/>
                    <a:gd name="connsiteY12" fmla="*/ 2287598 h 2288656"/>
                    <a:gd name="connsiteX13" fmla="*/ 343946 w 670972"/>
                    <a:gd name="connsiteY13" fmla="*/ 2236798 h 2288656"/>
                    <a:gd name="connsiteX14" fmla="*/ 377813 w 670972"/>
                    <a:gd name="connsiteY14" fmla="*/ 2202931 h 2288656"/>
                    <a:gd name="connsiteX15" fmla="*/ 420146 w 670972"/>
                    <a:gd name="connsiteY15" fmla="*/ 2219864 h 2288656"/>
                    <a:gd name="connsiteX16" fmla="*/ 462480 w 670972"/>
                    <a:gd name="connsiteY16" fmla="*/ 2219864 h 2288656"/>
                    <a:gd name="connsiteX17" fmla="*/ 496346 w 670972"/>
                    <a:gd name="connsiteY17" fmla="*/ 2169064 h 2288656"/>
                    <a:gd name="connsiteX18" fmla="*/ 572546 w 670972"/>
                    <a:gd name="connsiteY18" fmla="*/ 2177531 h 2288656"/>
                    <a:gd name="connsiteX19" fmla="*/ 631813 w 670972"/>
                    <a:gd name="connsiteY19" fmla="*/ 2058998 h 2288656"/>
                    <a:gd name="connsiteX20" fmla="*/ 665680 w 670972"/>
                    <a:gd name="connsiteY20" fmla="*/ 1906598 h 2288656"/>
                    <a:gd name="connsiteX21" fmla="*/ 657213 w 670972"/>
                    <a:gd name="connsiteY21" fmla="*/ 1804998 h 2288656"/>
                    <a:gd name="connsiteX22" fmla="*/ 597946 w 670972"/>
                    <a:gd name="connsiteY22" fmla="*/ 1694931 h 2288656"/>
                    <a:gd name="connsiteX23" fmla="*/ 530213 w 670972"/>
                    <a:gd name="connsiteY23" fmla="*/ 1567931 h 2288656"/>
                    <a:gd name="connsiteX24" fmla="*/ 521746 w 670972"/>
                    <a:gd name="connsiteY24" fmla="*/ 1500198 h 2288656"/>
                    <a:gd name="connsiteX25" fmla="*/ 564080 w 670972"/>
                    <a:gd name="connsiteY25" fmla="*/ 1457864 h 2288656"/>
                    <a:gd name="connsiteX26" fmla="*/ 631813 w 670972"/>
                    <a:gd name="connsiteY26" fmla="*/ 678931 h 2288656"/>
                    <a:gd name="connsiteX27" fmla="*/ 657213 w 670972"/>
                    <a:gd name="connsiteY27" fmla="*/ 441864 h 2288656"/>
                    <a:gd name="connsiteX28" fmla="*/ 411680 w 670972"/>
                    <a:gd name="connsiteY28" fmla="*/ 272531 h 2288656"/>
                    <a:gd name="connsiteX29" fmla="*/ 22213 w 670972"/>
                    <a:gd name="connsiteY29" fmla="*/ 1598 h 2288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670972" h="2288656">
                      <a:moveTo>
                        <a:pt x="22213" y="1598"/>
                      </a:moveTo>
                      <a:cubicBezTo>
                        <a:pt x="-37054" y="24176"/>
                        <a:pt x="39147" y="240076"/>
                        <a:pt x="56080" y="407998"/>
                      </a:cubicBezTo>
                      <a:cubicBezTo>
                        <a:pt x="73013" y="575920"/>
                        <a:pt x="108291" y="855320"/>
                        <a:pt x="123813" y="1009131"/>
                      </a:cubicBezTo>
                      <a:cubicBezTo>
                        <a:pt x="139335" y="1162942"/>
                        <a:pt x="137924" y="1244786"/>
                        <a:pt x="149213" y="1330864"/>
                      </a:cubicBezTo>
                      <a:cubicBezTo>
                        <a:pt x="160502" y="1416942"/>
                        <a:pt x="176024" y="1486087"/>
                        <a:pt x="191546" y="1525598"/>
                      </a:cubicBezTo>
                      <a:cubicBezTo>
                        <a:pt x="207068" y="1565109"/>
                        <a:pt x="231057" y="1546764"/>
                        <a:pt x="242346" y="1567931"/>
                      </a:cubicBezTo>
                      <a:cubicBezTo>
                        <a:pt x="253635" y="1589098"/>
                        <a:pt x="259280" y="1615909"/>
                        <a:pt x="259280" y="1652598"/>
                      </a:cubicBezTo>
                      <a:cubicBezTo>
                        <a:pt x="259280" y="1689287"/>
                        <a:pt x="252224" y="1735853"/>
                        <a:pt x="242346" y="1788064"/>
                      </a:cubicBezTo>
                      <a:cubicBezTo>
                        <a:pt x="232468" y="1840275"/>
                        <a:pt x="208480" y="1920708"/>
                        <a:pt x="200013" y="1965864"/>
                      </a:cubicBezTo>
                      <a:cubicBezTo>
                        <a:pt x="191546" y="2011020"/>
                        <a:pt x="191546" y="2026542"/>
                        <a:pt x="191546" y="2058998"/>
                      </a:cubicBezTo>
                      <a:cubicBezTo>
                        <a:pt x="191546" y="2091454"/>
                        <a:pt x="194369" y="2126731"/>
                        <a:pt x="200013" y="2160598"/>
                      </a:cubicBezTo>
                      <a:cubicBezTo>
                        <a:pt x="205657" y="2194465"/>
                        <a:pt x="211302" y="2241031"/>
                        <a:pt x="225413" y="2262198"/>
                      </a:cubicBezTo>
                      <a:cubicBezTo>
                        <a:pt x="239524" y="2283365"/>
                        <a:pt x="264925" y="2291831"/>
                        <a:pt x="284680" y="2287598"/>
                      </a:cubicBezTo>
                      <a:cubicBezTo>
                        <a:pt x="304436" y="2283365"/>
                        <a:pt x="328424" y="2250909"/>
                        <a:pt x="343946" y="2236798"/>
                      </a:cubicBezTo>
                      <a:cubicBezTo>
                        <a:pt x="359468" y="2222687"/>
                        <a:pt x="365113" y="2205753"/>
                        <a:pt x="377813" y="2202931"/>
                      </a:cubicBezTo>
                      <a:cubicBezTo>
                        <a:pt x="390513" y="2200109"/>
                        <a:pt x="406035" y="2217042"/>
                        <a:pt x="420146" y="2219864"/>
                      </a:cubicBezTo>
                      <a:cubicBezTo>
                        <a:pt x="434257" y="2222686"/>
                        <a:pt x="449780" y="2228331"/>
                        <a:pt x="462480" y="2219864"/>
                      </a:cubicBezTo>
                      <a:cubicBezTo>
                        <a:pt x="475180" y="2211397"/>
                        <a:pt x="478002" y="2176120"/>
                        <a:pt x="496346" y="2169064"/>
                      </a:cubicBezTo>
                      <a:cubicBezTo>
                        <a:pt x="514690" y="2162009"/>
                        <a:pt x="549968" y="2195875"/>
                        <a:pt x="572546" y="2177531"/>
                      </a:cubicBezTo>
                      <a:cubicBezTo>
                        <a:pt x="595124" y="2159187"/>
                        <a:pt x="616291" y="2104153"/>
                        <a:pt x="631813" y="2058998"/>
                      </a:cubicBezTo>
                      <a:cubicBezTo>
                        <a:pt x="647335" y="2013843"/>
                        <a:pt x="661447" y="1948931"/>
                        <a:pt x="665680" y="1906598"/>
                      </a:cubicBezTo>
                      <a:cubicBezTo>
                        <a:pt x="669913" y="1864265"/>
                        <a:pt x="668502" y="1840276"/>
                        <a:pt x="657213" y="1804998"/>
                      </a:cubicBezTo>
                      <a:cubicBezTo>
                        <a:pt x="645924" y="1769720"/>
                        <a:pt x="597946" y="1694931"/>
                        <a:pt x="597946" y="1694931"/>
                      </a:cubicBezTo>
                      <a:cubicBezTo>
                        <a:pt x="576779" y="1655420"/>
                        <a:pt x="542913" y="1600387"/>
                        <a:pt x="530213" y="1567931"/>
                      </a:cubicBezTo>
                      <a:cubicBezTo>
                        <a:pt x="517513" y="1535476"/>
                        <a:pt x="516102" y="1518543"/>
                        <a:pt x="521746" y="1500198"/>
                      </a:cubicBezTo>
                      <a:cubicBezTo>
                        <a:pt x="527391" y="1481854"/>
                        <a:pt x="545736" y="1594742"/>
                        <a:pt x="564080" y="1457864"/>
                      </a:cubicBezTo>
                      <a:cubicBezTo>
                        <a:pt x="582424" y="1320986"/>
                        <a:pt x="616291" y="848264"/>
                        <a:pt x="631813" y="678931"/>
                      </a:cubicBezTo>
                      <a:cubicBezTo>
                        <a:pt x="647335" y="509598"/>
                        <a:pt x="693902" y="509597"/>
                        <a:pt x="657213" y="441864"/>
                      </a:cubicBezTo>
                      <a:cubicBezTo>
                        <a:pt x="620524" y="374131"/>
                        <a:pt x="517513" y="343086"/>
                        <a:pt x="411680" y="272531"/>
                      </a:cubicBezTo>
                      <a:cubicBezTo>
                        <a:pt x="305847" y="201976"/>
                        <a:pt x="81480" y="-20980"/>
                        <a:pt x="22213" y="15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>
                  <a:off x="2971207" y="3386656"/>
                  <a:ext cx="2264056" cy="1508718"/>
                </a:xfrm>
                <a:custGeom>
                  <a:avLst/>
                  <a:gdLst>
                    <a:gd name="connsiteX0" fmla="*/ 2218860 w 2264056"/>
                    <a:gd name="connsiteY0" fmla="*/ 11 h 1508718"/>
                    <a:gd name="connsiteX1" fmla="*/ 1990260 w 2264056"/>
                    <a:gd name="connsiteY1" fmla="*/ 177811 h 1508718"/>
                    <a:gd name="connsiteX2" fmla="*/ 1803993 w 2264056"/>
                    <a:gd name="connsiteY2" fmla="*/ 338677 h 1508718"/>
                    <a:gd name="connsiteX3" fmla="*/ 1693926 w 2264056"/>
                    <a:gd name="connsiteY3" fmla="*/ 414877 h 1508718"/>
                    <a:gd name="connsiteX4" fmla="*/ 1549993 w 2264056"/>
                    <a:gd name="connsiteY4" fmla="*/ 431811 h 1508718"/>
                    <a:gd name="connsiteX5" fmla="*/ 1414526 w 2264056"/>
                    <a:gd name="connsiteY5" fmla="*/ 457211 h 1508718"/>
                    <a:gd name="connsiteX6" fmla="*/ 1253660 w 2264056"/>
                    <a:gd name="connsiteY6" fmla="*/ 482611 h 1508718"/>
                    <a:gd name="connsiteX7" fmla="*/ 1185926 w 2264056"/>
                    <a:gd name="connsiteY7" fmla="*/ 508011 h 1508718"/>
                    <a:gd name="connsiteX8" fmla="*/ 1118193 w 2264056"/>
                    <a:gd name="connsiteY8" fmla="*/ 440277 h 1508718"/>
                    <a:gd name="connsiteX9" fmla="*/ 1016593 w 2264056"/>
                    <a:gd name="connsiteY9" fmla="*/ 397944 h 1508718"/>
                    <a:gd name="connsiteX10" fmla="*/ 1033526 w 2264056"/>
                    <a:gd name="connsiteY10" fmla="*/ 296344 h 1508718"/>
                    <a:gd name="connsiteX11" fmla="*/ 948860 w 2264056"/>
                    <a:gd name="connsiteY11" fmla="*/ 270944 h 1508718"/>
                    <a:gd name="connsiteX12" fmla="*/ 745660 w 2264056"/>
                    <a:gd name="connsiteY12" fmla="*/ 296344 h 1508718"/>
                    <a:gd name="connsiteX13" fmla="*/ 745660 w 2264056"/>
                    <a:gd name="connsiteY13" fmla="*/ 414877 h 1508718"/>
                    <a:gd name="connsiteX14" fmla="*/ 660993 w 2264056"/>
                    <a:gd name="connsiteY14" fmla="*/ 431811 h 1508718"/>
                    <a:gd name="connsiteX15" fmla="*/ 525526 w 2264056"/>
                    <a:gd name="connsiteY15" fmla="*/ 541877 h 1508718"/>
                    <a:gd name="connsiteX16" fmla="*/ 279993 w 2264056"/>
                    <a:gd name="connsiteY16" fmla="*/ 567277 h 1508718"/>
                    <a:gd name="connsiteX17" fmla="*/ 76793 w 2264056"/>
                    <a:gd name="connsiteY17" fmla="*/ 626544 h 1508718"/>
                    <a:gd name="connsiteX18" fmla="*/ 593 w 2264056"/>
                    <a:gd name="connsiteY18" fmla="*/ 685811 h 1508718"/>
                    <a:gd name="connsiteX19" fmla="*/ 110660 w 2264056"/>
                    <a:gd name="connsiteY19" fmla="*/ 846677 h 1508718"/>
                    <a:gd name="connsiteX20" fmla="*/ 186860 w 2264056"/>
                    <a:gd name="connsiteY20" fmla="*/ 804344 h 1508718"/>
                    <a:gd name="connsiteX21" fmla="*/ 356193 w 2264056"/>
                    <a:gd name="connsiteY21" fmla="*/ 821277 h 1508718"/>
                    <a:gd name="connsiteX22" fmla="*/ 406993 w 2264056"/>
                    <a:gd name="connsiteY22" fmla="*/ 829744 h 1508718"/>
                    <a:gd name="connsiteX23" fmla="*/ 373126 w 2264056"/>
                    <a:gd name="connsiteY23" fmla="*/ 956744 h 1508718"/>
                    <a:gd name="connsiteX24" fmla="*/ 330793 w 2264056"/>
                    <a:gd name="connsiteY24" fmla="*/ 1092211 h 1508718"/>
                    <a:gd name="connsiteX25" fmla="*/ 508593 w 2264056"/>
                    <a:gd name="connsiteY25" fmla="*/ 1236144 h 1508718"/>
                    <a:gd name="connsiteX26" fmla="*/ 906526 w 2264056"/>
                    <a:gd name="connsiteY26" fmla="*/ 1422411 h 1508718"/>
                    <a:gd name="connsiteX27" fmla="*/ 1346793 w 2264056"/>
                    <a:gd name="connsiteY27" fmla="*/ 1507077 h 1508718"/>
                    <a:gd name="connsiteX28" fmla="*/ 1338326 w 2264056"/>
                    <a:gd name="connsiteY28" fmla="*/ 1456277 h 1508718"/>
                    <a:gd name="connsiteX29" fmla="*/ 1346793 w 2264056"/>
                    <a:gd name="connsiteY29" fmla="*/ 1210744 h 1508718"/>
                    <a:gd name="connsiteX30" fmla="*/ 1346793 w 2264056"/>
                    <a:gd name="connsiteY30" fmla="*/ 1024477 h 1508718"/>
                    <a:gd name="connsiteX31" fmla="*/ 1304460 w 2264056"/>
                    <a:gd name="connsiteY31" fmla="*/ 770477 h 1508718"/>
                    <a:gd name="connsiteX32" fmla="*/ 1465326 w 2264056"/>
                    <a:gd name="connsiteY32" fmla="*/ 719677 h 1508718"/>
                    <a:gd name="connsiteX33" fmla="*/ 1914060 w 2264056"/>
                    <a:gd name="connsiteY33" fmla="*/ 618077 h 1508718"/>
                    <a:gd name="connsiteX34" fmla="*/ 2142660 w 2264056"/>
                    <a:gd name="connsiteY34" fmla="*/ 381011 h 1508718"/>
                    <a:gd name="connsiteX35" fmla="*/ 2261193 w 2264056"/>
                    <a:gd name="connsiteY35" fmla="*/ 270944 h 1508718"/>
                    <a:gd name="connsiteX36" fmla="*/ 2227326 w 2264056"/>
                    <a:gd name="connsiteY36" fmla="*/ 169344 h 1508718"/>
                    <a:gd name="connsiteX37" fmla="*/ 2218860 w 2264056"/>
                    <a:gd name="connsiteY37" fmla="*/ 11 h 1508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2264056" h="1508718">
                      <a:moveTo>
                        <a:pt x="2218860" y="11"/>
                      </a:moveTo>
                      <a:cubicBezTo>
                        <a:pt x="2179349" y="1422"/>
                        <a:pt x="2059404" y="121367"/>
                        <a:pt x="1990260" y="177811"/>
                      </a:cubicBezTo>
                      <a:cubicBezTo>
                        <a:pt x="1921115" y="234255"/>
                        <a:pt x="1853382" y="299166"/>
                        <a:pt x="1803993" y="338677"/>
                      </a:cubicBezTo>
                      <a:cubicBezTo>
                        <a:pt x="1754604" y="378188"/>
                        <a:pt x="1736259" y="399355"/>
                        <a:pt x="1693926" y="414877"/>
                      </a:cubicBezTo>
                      <a:cubicBezTo>
                        <a:pt x="1651593" y="430399"/>
                        <a:pt x="1596560" y="424755"/>
                        <a:pt x="1549993" y="431811"/>
                      </a:cubicBezTo>
                      <a:cubicBezTo>
                        <a:pt x="1503426" y="438867"/>
                        <a:pt x="1463915" y="448744"/>
                        <a:pt x="1414526" y="457211"/>
                      </a:cubicBezTo>
                      <a:cubicBezTo>
                        <a:pt x="1365137" y="465678"/>
                        <a:pt x="1291760" y="474144"/>
                        <a:pt x="1253660" y="482611"/>
                      </a:cubicBezTo>
                      <a:cubicBezTo>
                        <a:pt x="1215560" y="491078"/>
                        <a:pt x="1208504" y="515067"/>
                        <a:pt x="1185926" y="508011"/>
                      </a:cubicBezTo>
                      <a:cubicBezTo>
                        <a:pt x="1163348" y="500955"/>
                        <a:pt x="1146415" y="458621"/>
                        <a:pt x="1118193" y="440277"/>
                      </a:cubicBezTo>
                      <a:cubicBezTo>
                        <a:pt x="1089971" y="421933"/>
                        <a:pt x="1030704" y="421933"/>
                        <a:pt x="1016593" y="397944"/>
                      </a:cubicBezTo>
                      <a:cubicBezTo>
                        <a:pt x="1002482" y="373955"/>
                        <a:pt x="1044815" y="317511"/>
                        <a:pt x="1033526" y="296344"/>
                      </a:cubicBezTo>
                      <a:cubicBezTo>
                        <a:pt x="1022237" y="275177"/>
                        <a:pt x="996838" y="270944"/>
                        <a:pt x="948860" y="270944"/>
                      </a:cubicBezTo>
                      <a:cubicBezTo>
                        <a:pt x="900882" y="270944"/>
                        <a:pt x="779527" y="272355"/>
                        <a:pt x="745660" y="296344"/>
                      </a:cubicBezTo>
                      <a:cubicBezTo>
                        <a:pt x="711793" y="320333"/>
                        <a:pt x="759771" y="392299"/>
                        <a:pt x="745660" y="414877"/>
                      </a:cubicBezTo>
                      <a:cubicBezTo>
                        <a:pt x="731549" y="437455"/>
                        <a:pt x="697682" y="410644"/>
                        <a:pt x="660993" y="431811"/>
                      </a:cubicBezTo>
                      <a:cubicBezTo>
                        <a:pt x="624304" y="452978"/>
                        <a:pt x="589026" y="519299"/>
                        <a:pt x="525526" y="541877"/>
                      </a:cubicBezTo>
                      <a:cubicBezTo>
                        <a:pt x="462026" y="564455"/>
                        <a:pt x="354782" y="553166"/>
                        <a:pt x="279993" y="567277"/>
                      </a:cubicBezTo>
                      <a:cubicBezTo>
                        <a:pt x="205204" y="581388"/>
                        <a:pt x="123360" y="606788"/>
                        <a:pt x="76793" y="626544"/>
                      </a:cubicBezTo>
                      <a:cubicBezTo>
                        <a:pt x="30226" y="646300"/>
                        <a:pt x="-5051" y="649122"/>
                        <a:pt x="593" y="685811"/>
                      </a:cubicBezTo>
                      <a:cubicBezTo>
                        <a:pt x="6237" y="722500"/>
                        <a:pt x="79616" y="826922"/>
                        <a:pt x="110660" y="846677"/>
                      </a:cubicBezTo>
                      <a:cubicBezTo>
                        <a:pt x="141704" y="866432"/>
                        <a:pt x="145938" y="808577"/>
                        <a:pt x="186860" y="804344"/>
                      </a:cubicBezTo>
                      <a:lnTo>
                        <a:pt x="356193" y="821277"/>
                      </a:lnTo>
                      <a:cubicBezTo>
                        <a:pt x="392882" y="825510"/>
                        <a:pt x="404171" y="807166"/>
                        <a:pt x="406993" y="829744"/>
                      </a:cubicBezTo>
                      <a:cubicBezTo>
                        <a:pt x="409815" y="852322"/>
                        <a:pt x="385826" y="913000"/>
                        <a:pt x="373126" y="956744"/>
                      </a:cubicBezTo>
                      <a:cubicBezTo>
                        <a:pt x="360426" y="1000488"/>
                        <a:pt x="308215" y="1045644"/>
                        <a:pt x="330793" y="1092211"/>
                      </a:cubicBezTo>
                      <a:cubicBezTo>
                        <a:pt x="353371" y="1138778"/>
                        <a:pt x="412637" y="1181111"/>
                        <a:pt x="508593" y="1236144"/>
                      </a:cubicBezTo>
                      <a:cubicBezTo>
                        <a:pt x="604549" y="1291177"/>
                        <a:pt x="766826" y="1377256"/>
                        <a:pt x="906526" y="1422411"/>
                      </a:cubicBezTo>
                      <a:cubicBezTo>
                        <a:pt x="1046226" y="1467566"/>
                        <a:pt x="1274826" y="1501433"/>
                        <a:pt x="1346793" y="1507077"/>
                      </a:cubicBezTo>
                      <a:cubicBezTo>
                        <a:pt x="1418760" y="1512721"/>
                        <a:pt x="1338326" y="1505666"/>
                        <a:pt x="1338326" y="1456277"/>
                      </a:cubicBezTo>
                      <a:cubicBezTo>
                        <a:pt x="1338326" y="1406888"/>
                        <a:pt x="1345382" y="1282711"/>
                        <a:pt x="1346793" y="1210744"/>
                      </a:cubicBezTo>
                      <a:cubicBezTo>
                        <a:pt x="1348204" y="1138777"/>
                        <a:pt x="1353848" y="1097855"/>
                        <a:pt x="1346793" y="1024477"/>
                      </a:cubicBezTo>
                      <a:cubicBezTo>
                        <a:pt x="1339737" y="951099"/>
                        <a:pt x="1284705" y="821277"/>
                        <a:pt x="1304460" y="770477"/>
                      </a:cubicBezTo>
                      <a:cubicBezTo>
                        <a:pt x="1324215" y="719677"/>
                        <a:pt x="1363726" y="745077"/>
                        <a:pt x="1465326" y="719677"/>
                      </a:cubicBezTo>
                      <a:cubicBezTo>
                        <a:pt x="1566926" y="694277"/>
                        <a:pt x="1801171" y="674521"/>
                        <a:pt x="1914060" y="618077"/>
                      </a:cubicBezTo>
                      <a:cubicBezTo>
                        <a:pt x="2026949" y="561633"/>
                        <a:pt x="2084805" y="438866"/>
                        <a:pt x="2142660" y="381011"/>
                      </a:cubicBezTo>
                      <a:cubicBezTo>
                        <a:pt x="2200515" y="323156"/>
                        <a:pt x="2247082" y="306222"/>
                        <a:pt x="2261193" y="270944"/>
                      </a:cubicBezTo>
                      <a:cubicBezTo>
                        <a:pt x="2275304" y="235666"/>
                        <a:pt x="2232970" y="213088"/>
                        <a:pt x="2227326" y="169344"/>
                      </a:cubicBezTo>
                      <a:cubicBezTo>
                        <a:pt x="2221682" y="125600"/>
                        <a:pt x="2258371" y="-1400"/>
                        <a:pt x="221886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3275856" y="2497460"/>
                  <a:ext cx="1152128" cy="122413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Овал 37"/>
                <p:cNvSpPr/>
                <p:nvPr/>
              </p:nvSpPr>
              <p:spPr>
                <a:xfrm rot="21396420">
                  <a:off x="3710499" y="2499555"/>
                  <a:ext cx="793477" cy="17690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Овал 38"/>
                <p:cNvSpPr/>
                <p:nvPr/>
              </p:nvSpPr>
              <p:spPr>
                <a:xfrm rot="20351302">
                  <a:off x="3639376" y="2449563"/>
                  <a:ext cx="563667" cy="12309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Овал 39"/>
                <p:cNvSpPr/>
                <p:nvPr/>
              </p:nvSpPr>
              <p:spPr>
                <a:xfrm rot="6120657">
                  <a:off x="4244110" y="3178564"/>
                  <a:ext cx="344486" cy="15637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Овал 40"/>
                <p:cNvSpPr/>
                <p:nvPr/>
              </p:nvSpPr>
              <p:spPr>
                <a:xfrm rot="4842718">
                  <a:off x="3111165" y="3105932"/>
                  <a:ext cx="344486" cy="15637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4" name="Кольцо 33"/>
              <p:cNvSpPr/>
              <p:nvPr/>
            </p:nvSpPr>
            <p:spPr>
              <a:xfrm>
                <a:off x="2573867" y="1227665"/>
                <a:ext cx="3793066" cy="3767667"/>
              </a:xfrm>
              <a:prstGeom prst="donut">
                <a:avLst>
                  <a:gd name="adj" fmla="val 47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news-semya72.ru/wp-content/uploads/2018/05/1134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8707" y="0"/>
            <a:ext cx="3136477" cy="2090057"/>
          </a:xfrm>
          <a:prstGeom prst="rect">
            <a:avLst/>
          </a:prstGeom>
          <a:noFill/>
        </p:spPr>
      </p:pic>
      <p:pic>
        <p:nvPicPr>
          <p:cNvPr id="2056" name="Picture 8" descr="https://files2.geometria.ru/pics/original/057/045/57045212.jpg"/>
          <p:cNvPicPr>
            <a:picLocks noChangeAspect="1" noChangeArrowheads="1"/>
          </p:cNvPicPr>
          <p:nvPr/>
        </p:nvPicPr>
        <p:blipFill>
          <a:blip r:embed="rId3" cstate="print"/>
          <a:srcRect l="-634" t="20374" r="4429" b="3195"/>
          <a:stretch>
            <a:fillRect/>
          </a:stretch>
        </p:blipFill>
        <p:spPr bwMode="auto">
          <a:xfrm>
            <a:off x="5759532" y="0"/>
            <a:ext cx="3610099" cy="4298868"/>
          </a:xfrm>
          <a:prstGeom prst="rect">
            <a:avLst/>
          </a:prstGeom>
          <a:noFill/>
        </p:spPr>
      </p:pic>
      <p:pic>
        <p:nvPicPr>
          <p:cNvPr id="2058" name="Picture 10" descr="http://tendollarthoughts.com/wp-content/uploads/2010/01/capacity-conundrum.jpg?w=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550695" cy="3826043"/>
          </a:xfrm>
          <a:prstGeom prst="rect">
            <a:avLst/>
          </a:prstGeom>
          <a:noFill/>
        </p:spPr>
      </p:pic>
      <p:pic>
        <p:nvPicPr>
          <p:cNvPr id="7" name="Picture 2" descr="https://pbs.twimg.com/media/Dixuh5qWsAAuifP.jpg"/>
          <p:cNvPicPr>
            <a:picLocks noChangeAspect="1" noChangeArrowheads="1"/>
          </p:cNvPicPr>
          <p:nvPr/>
        </p:nvPicPr>
        <p:blipFill>
          <a:blip r:embed="rId5" cstate="print"/>
          <a:srcRect r="31349" b="22233"/>
          <a:stretch>
            <a:fillRect/>
          </a:stretch>
        </p:blipFill>
        <p:spPr bwMode="auto">
          <a:xfrm>
            <a:off x="2683825" y="190006"/>
            <a:ext cx="3146959" cy="4753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18c3de4a9ff1d89394f6c511790395cd93f07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417</Words>
  <Application>Microsoft Office PowerPoint</Application>
  <PresentationFormat>Экран (16:10)</PresentationFormat>
  <Paragraphs>61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Тема Office</vt:lpstr>
      <vt:lpstr>ПРОЕКТ «Детство без опасности» #ничего_важнее_жизни</vt:lpstr>
      <vt:lpstr>ПРОЕКТ  «Детство без опасности» #ничего_важнее_жизни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shelagin</dc:creator>
  <cp:lastModifiedBy>zhasanova</cp:lastModifiedBy>
  <cp:revision>102</cp:revision>
  <cp:lastPrinted>2018-11-06T09:57:37Z</cp:lastPrinted>
  <dcterms:created xsi:type="dcterms:W3CDTF">2018-10-19T12:29:51Z</dcterms:created>
  <dcterms:modified xsi:type="dcterms:W3CDTF">2018-11-23T08:52:15Z</dcterms:modified>
</cp:coreProperties>
</file>